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8E85-9E3A-4089-B1BE-5C2DAF63CB5C}" type="datetimeFigureOut">
              <a:rPr lang="en-IN" smtClean="0"/>
              <a:t>03/08/2023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60E73-C657-42F1-8F4B-07167A269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390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8E85-9E3A-4089-B1BE-5C2DAF63CB5C}" type="datetimeFigureOut">
              <a:rPr lang="en-IN" smtClean="0"/>
              <a:t>03/08/2023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60E73-C657-42F1-8F4B-07167A269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004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8E85-9E3A-4089-B1BE-5C2DAF63CB5C}" type="datetimeFigureOut">
              <a:rPr lang="en-IN" smtClean="0"/>
              <a:t>03/08/2023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60E73-C657-42F1-8F4B-07167A269131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9436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8E85-9E3A-4089-B1BE-5C2DAF63CB5C}" type="datetimeFigureOut">
              <a:rPr lang="en-IN" smtClean="0"/>
              <a:t>03/08/2023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60E73-C657-42F1-8F4B-07167A269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011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8E85-9E3A-4089-B1BE-5C2DAF63CB5C}" type="datetimeFigureOut">
              <a:rPr lang="en-IN" smtClean="0"/>
              <a:t>03/08/2023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60E73-C657-42F1-8F4B-07167A269131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41537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8E85-9E3A-4089-B1BE-5C2DAF63CB5C}" type="datetimeFigureOut">
              <a:rPr lang="en-IN" smtClean="0"/>
              <a:t>03/08/2023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60E73-C657-42F1-8F4B-07167A269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9269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8E85-9E3A-4089-B1BE-5C2DAF63CB5C}" type="datetimeFigureOut">
              <a:rPr lang="en-IN" smtClean="0"/>
              <a:t>03/08/2023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60E73-C657-42F1-8F4B-07167A269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09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8E85-9E3A-4089-B1BE-5C2DAF63CB5C}" type="datetimeFigureOut">
              <a:rPr lang="en-IN" smtClean="0"/>
              <a:t>03/08/2023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60E73-C657-42F1-8F4B-07167A269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669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8E85-9E3A-4089-B1BE-5C2DAF63CB5C}" type="datetimeFigureOut">
              <a:rPr lang="en-IN" smtClean="0"/>
              <a:t>03/08/2023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60E73-C657-42F1-8F4B-07167A269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7464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8E85-9E3A-4089-B1BE-5C2DAF63CB5C}" type="datetimeFigureOut">
              <a:rPr lang="en-IN" smtClean="0"/>
              <a:t>03/08/2023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60E73-C657-42F1-8F4B-07167A269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448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8E85-9E3A-4089-B1BE-5C2DAF63CB5C}" type="datetimeFigureOut">
              <a:rPr lang="en-IN" smtClean="0"/>
              <a:t>03/08/2023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60E73-C657-42F1-8F4B-07167A269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1334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8E85-9E3A-4089-B1BE-5C2DAF63CB5C}" type="datetimeFigureOut">
              <a:rPr lang="en-IN" smtClean="0"/>
              <a:t>03/08/2023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60E73-C657-42F1-8F4B-07167A269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294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8E85-9E3A-4089-B1BE-5C2DAF63CB5C}" type="datetimeFigureOut">
              <a:rPr lang="en-IN" smtClean="0"/>
              <a:t>03/08/2023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60E73-C657-42F1-8F4B-07167A269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108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8E85-9E3A-4089-B1BE-5C2DAF63CB5C}" type="datetimeFigureOut">
              <a:rPr lang="en-IN" smtClean="0"/>
              <a:t>03/08/2023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60E73-C657-42F1-8F4B-07167A269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670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8E85-9E3A-4089-B1BE-5C2DAF63CB5C}" type="datetimeFigureOut">
              <a:rPr lang="en-IN" smtClean="0"/>
              <a:t>03/08/2023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60E73-C657-42F1-8F4B-07167A269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5118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8E85-9E3A-4089-B1BE-5C2DAF63CB5C}" type="datetimeFigureOut">
              <a:rPr lang="en-IN" smtClean="0"/>
              <a:t>03/08/2023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60E73-C657-42F1-8F4B-07167A269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55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A8E85-9E3A-4089-B1BE-5C2DAF63CB5C}" type="datetimeFigureOut">
              <a:rPr lang="en-IN" smtClean="0"/>
              <a:t>03/08/2023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0560E73-C657-42F1-8F4B-07167A269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070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472AE-7C94-EDB4-B1A0-1368FE886E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 Editor	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322B6-7522-F468-4208-E56FC3DFA3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Vikash Verma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749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6BD43-ABDF-0D92-EEF5-BA15A49D8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Creating a shell script using vi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7FEA0-9334-B00E-2076-9BF1A4058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Create a directory call class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Change into class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vi myscript.sh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inside the file enter following commands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clear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echo ""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echo "Hello World"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echo ""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sleep 3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clear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echo Host is HOSTNAME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echo User is USER</a:t>
            </a:r>
          </a:p>
        </p:txBody>
      </p:sp>
    </p:spTree>
    <p:extLst>
      <p:ext uri="{BB962C8B-B14F-4D97-AF65-F5344CB8AC3E}">
        <p14:creationId xmlns:p14="http://schemas.microsoft.com/office/powerpoint/2010/main" val="4030801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998F0-203A-E69C-2AAF-2FC3542B4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Creating a shell script using vi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929EB-218C-DB8D-C0FD-5906DBCE4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Save the file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Change the permissions on myscript.sh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chmod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700 myscript.sh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ltentergt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Now execute myscript.sh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myscript.sh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ltentergt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Did the script run?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Why not?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Hint, think about absolute vs relative path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Type echo PATH to see your PATH variable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Try this ./myscript.sh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ltentergt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./ mean right here in this directory!</a:t>
            </a:r>
          </a:p>
        </p:txBody>
      </p:sp>
    </p:spTree>
    <p:extLst>
      <p:ext uri="{BB962C8B-B14F-4D97-AF65-F5344CB8AC3E}">
        <p14:creationId xmlns:p14="http://schemas.microsoft.com/office/powerpoint/2010/main" val="1761655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9213B-7E93-6390-41C1-6DE2BC0D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is vi 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31A2A-2D20-ADBF-D521-3E95210E6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visual editor on the Unix.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Before vi the primary editor used on Unix was the line editor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User was able to see/edit only one line of the text at a time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vi editor is not a text formatter (like MS Word, Word Perfect, etc.)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you cannot set margins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center headings</a:t>
            </a:r>
          </a:p>
        </p:txBody>
      </p:sp>
    </p:spTree>
    <p:extLst>
      <p:ext uri="{BB962C8B-B14F-4D97-AF65-F5344CB8AC3E}">
        <p14:creationId xmlns:p14="http://schemas.microsoft.com/office/powerpoint/2010/main" val="57012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B1189-D21B-33FD-3CF9-79E6B661B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Vi History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E5944-EC59-927C-7FA5-0CA97EF4D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Although other stories exist, the true one tells that vi was originally written by Bill Joy in1976.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Who is Bill Joy you ask?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 co-founded Sun Microsystems in 1982 and served as chief scientist until 2003.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Bill took the ed and ex (two horrendous programs for Unix that try to enable a human being to edit files) and created vi.</a:t>
            </a:r>
          </a:p>
        </p:txBody>
      </p:sp>
    </p:spTree>
    <p:extLst>
      <p:ext uri="{BB962C8B-B14F-4D97-AF65-F5344CB8AC3E}">
        <p14:creationId xmlns:p14="http://schemas.microsoft.com/office/powerpoint/2010/main" val="810796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96949-300D-916D-30F7-09999390F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Characteristics of vi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0058B-0144-CDDD-ED56-1669A2E28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vi editor is a very powerful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but at the same time it is cryptic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 is hard to learn, specially for windows users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best way to learn vi commands is to use them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 Practice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0923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FEE23-3E40-08BC-50C8-88AE2A312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Starting vi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11AD3-D3C3-1F1D-7C91-35066C45E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Type vi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ltfilenamegt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at the shell prompt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After pressing enter the command prompt disappears and you see tilde() characters on all the lines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These tilde characters indicate that the line is blank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5308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34820-9414-608B-11AC-3899D8323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Vi modes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CFEF9-8B55-FE27-65F8-0CAA5D582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There are two modes in vi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Command mode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Input mode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When you start vi by default it is in command mode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You enter the input mode through various commands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You exit the input mode by pressing the Esc key to get back to the command mode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5971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9E3E0-0155-4A46-2900-FAFBFA5BA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How to exit from vi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1F3D0-7F4B-CDF3-0F02-66A40EAA1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First go to command mode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press Esc There is no harm in pressing Esc even if you are in command mode. Your terminal will just beep and/or or flash if you press Esc in command mode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There are different ways to exit when you are in the command mode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2351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244F6-5CE7-B651-90E2-29FF90D63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How to exit from vi(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comand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mode)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3A0B8-CE33-344E-3690-E7998E105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ltentergt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is to exit, if you have not made any changes to the file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q!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ltentergt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is the forced quit, it will discard the changes and quit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wq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ltentergt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is for save and Exit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ltentergt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is same as above command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ZZ is for save and Exit (Note this command is uppercase)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! Character forces over writes, etc.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wq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!</a:t>
            </a:r>
          </a:p>
          <a:p>
            <a:pPr marL="0" indent="0">
              <a:buNone/>
            </a:pP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9471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8FDF-59F7-B548-327D-70C2FD719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Moving Around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BCABF-52A1-D32C-D910-173023473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You can move around only when you are in the command mode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Arrow keys usually works(but may not)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standard keys for moving cursor are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 - for left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 - for right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 - for down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 - for up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 - to move one word forward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 - to move one word backward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takes you to the end of line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ltentergt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takes the cursor 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beginning of next line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820688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</TotalTime>
  <Words>591</Words>
  <Application>Microsoft Office PowerPoint</Application>
  <PresentationFormat>Widescreen</PresentationFormat>
  <Paragraphs>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Vi Editor </vt:lpstr>
      <vt:lpstr>What is vi ?</vt:lpstr>
      <vt:lpstr>Vi History</vt:lpstr>
      <vt:lpstr>Characteristics of vi</vt:lpstr>
      <vt:lpstr>Starting vi</vt:lpstr>
      <vt:lpstr>Vi modes</vt:lpstr>
      <vt:lpstr>How to exit from vi</vt:lpstr>
      <vt:lpstr>How to exit from vi(comand mode)</vt:lpstr>
      <vt:lpstr>Moving Around</vt:lpstr>
      <vt:lpstr>Creating a shell script using vi</vt:lpstr>
      <vt:lpstr>Creating a shell script using vi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 Editor </dc:title>
  <dc:creator>Vikash Verma</dc:creator>
  <cp:lastModifiedBy>Vikash Verma</cp:lastModifiedBy>
  <cp:revision>8</cp:revision>
  <dcterms:created xsi:type="dcterms:W3CDTF">2023-08-03T00:32:58Z</dcterms:created>
  <dcterms:modified xsi:type="dcterms:W3CDTF">2023-08-03T00:42:08Z</dcterms:modified>
</cp:coreProperties>
</file>