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dirty="0"/>
              <a:t>🐟 Multiclass Fish Image Classification</a:t>
            </a:r>
            <a:r>
              <a:rPr lang="en-US" dirty="0"/>
              <a:t> – Deep Learning Project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D35307-D979-6AA2-9213-873D6586F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386" y="5594553"/>
            <a:ext cx="2718619" cy="6882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Presented</a:t>
            </a:r>
            <a:r>
              <a:rPr dirty="0"/>
              <a:t> by: </a:t>
            </a:r>
            <a:endParaRPr lang="en-US" dirty="0"/>
          </a:p>
          <a:p>
            <a:r>
              <a:rPr dirty="0"/>
              <a:t>S. Priya Roshin</a:t>
            </a:r>
            <a:r>
              <a:rPr lang="en-US" dirty="0"/>
              <a:t>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Programming: Python</a:t>
            </a:r>
          </a:p>
          <a:p>
            <a:pPr>
              <a:spcAft>
                <a:spcPts val="500"/>
              </a:spcAft>
              <a:defRPr sz="2000"/>
            </a:pPr>
            <a:r>
              <a:t>Deep Learning: TensorFlow, Keras</a:t>
            </a:r>
          </a:p>
          <a:p>
            <a:pPr>
              <a:spcAft>
                <a:spcPts val="500"/>
              </a:spcAft>
              <a:defRPr sz="2000"/>
            </a:pPr>
            <a:r>
              <a:t>Visualization: Matplotlib, Seaborn, Plotly</a:t>
            </a:r>
          </a:p>
          <a:p>
            <a:pPr>
              <a:spcAft>
                <a:spcPts val="500"/>
              </a:spcAft>
              <a:defRPr sz="2000"/>
            </a:pPr>
            <a:r>
              <a:t>Deployment: Streamlit</a:t>
            </a:r>
          </a:p>
          <a:p>
            <a:pPr>
              <a:spcAft>
                <a:spcPts val="500"/>
              </a:spcAft>
              <a:defRPr sz="2000"/>
            </a:pPr>
            <a:r>
              <a:t>Evaluation: Scikit-learn</a:t>
            </a:r>
          </a:p>
          <a:p>
            <a:pPr>
              <a:spcAft>
                <a:spcPts val="500"/>
              </a:spcAft>
              <a:defRPr sz="2000"/>
            </a:pPr>
            <a:r>
              <a:t>Environment: Google Colab, VS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✔️ End-to-end workflow completed successfully.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✔️ </a:t>
            </a:r>
            <a:r>
              <a:rPr lang="en-IN" dirty="0"/>
              <a:t>VGG16</a:t>
            </a:r>
            <a:r>
              <a:rPr dirty="0"/>
              <a:t> achieved the best accuracy.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✔️ </a:t>
            </a:r>
            <a:r>
              <a:rPr dirty="0" err="1"/>
              <a:t>Streamlit</a:t>
            </a:r>
            <a:r>
              <a:rPr dirty="0"/>
              <a:t> app deployed for real-time predictions.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💡 Result: A complete deep learning project pipeline.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200" dirty="0"/>
          </a:p>
          <a:p>
            <a:pPr>
              <a:spcAft>
                <a:spcPts val="500"/>
              </a:spcAft>
              <a:defRPr sz="2000"/>
            </a:pPr>
            <a:r>
              <a:rPr sz="2200" dirty="0"/>
              <a:t>Objective: Classify fish images into multiple species using Deep Learning.</a:t>
            </a:r>
          </a:p>
          <a:p>
            <a:pPr>
              <a:spcAft>
                <a:spcPts val="500"/>
              </a:spcAft>
              <a:defRPr sz="2000"/>
            </a:pPr>
            <a:r>
              <a:rPr sz="2200" dirty="0"/>
              <a:t>Steps: Data Preprocessing → CNN &amp; Transfer Learning → Fine-Tuning → Evaluation → Deployment.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1DF462-D3F9-1BAA-AAEB-BDCE0433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Dataset organized into train/</a:t>
            </a:r>
            <a:r>
              <a:rPr dirty="0" err="1"/>
              <a:t>val</a:t>
            </a:r>
            <a:r>
              <a:rPr dirty="0"/>
              <a:t>/test directories.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Multiple fish species (10+ classes).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Image size: 224x224, Format: JPG/PNG.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Augmentation used: rotation, zoom, horizontal flip.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1️⃣ Image Preprocessing &amp; Normalization</a:t>
            </a:r>
          </a:p>
          <a:p>
            <a:pPr>
              <a:spcAft>
                <a:spcPts val="500"/>
              </a:spcAft>
              <a:defRPr sz="2000"/>
            </a:pPr>
            <a:r>
              <a:t>2️⃣ CNN Training</a:t>
            </a:r>
          </a:p>
          <a:p>
            <a:pPr>
              <a:spcAft>
                <a:spcPts val="500"/>
              </a:spcAft>
              <a:defRPr sz="2000"/>
            </a:pPr>
            <a:r>
              <a:t>3️⃣ Transfer Learning (VGG16, ResNet50, MobileNet, InceptionV3, EfficientNetB0)</a:t>
            </a:r>
          </a:p>
          <a:p>
            <a:pPr>
              <a:spcAft>
                <a:spcPts val="500"/>
              </a:spcAft>
              <a:defRPr sz="2000"/>
            </a:pPr>
            <a:r>
              <a:t>4️⃣ Fine-Tuning &amp; Evaluation</a:t>
            </a:r>
          </a:p>
          <a:p>
            <a:pPr>
              <a:spcAft>
                <a:spcPts val="500"/>
              </a:spcAft>
              <a:defRPr sz="2000"/>
            </a:pPr>
            <a:r>
              <a:t>5️⃣ Streamlit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CNN (Custom from scratch)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VGG16 </a:t>
            </a:r>
            <a:endParaRPr lang="en-US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ResNet50 </a:t>
            </a:r>
            <a:endParaRPr lang="en-US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</a:t>
            </a:r>
            <a:r>
              <a:rPr dirty="0" err="1"/>
              <a:t>MobileNet</a:t>
            </a:r>
            <a:r>
              <a:rPr dirty="0"/>
              <a:t> </a:t>
            </a:r>
            <a:endParaRPr lang="en-US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InceptionV3 </a:t>
            </a:r>
            <a:endParaRPr lang="en-US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EfficientNetB0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CNN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97.68</a:t>
            </a:r>
            <a:r>
              <a:rPr dirty="0"/>
              <a:t>%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VGG16 Fine-Tuned </a:t>
            </a:r>
            <a:r>
              <a:rPr lang="en-IN" dirty="0"/>
              <a:t>–</a:t>
            </a:r>
            <a:r>
              <a:rPr dirty="0"/>
              <a:t> 9</a:t>
            </a:r>
            <a:r>
              <a:rPr lang="en-US" dirty="0"/>
              <a:t>9.81</a:t>
            </a:r>
            <a:r>
              <a:rPr dirty="0"/>
              <a:t>%</a:t>
            </a:r>
            <a:r>
              <a:rPr lang="en-US" dirty="0"/>
              <a:t> </a:t>
            </a:r>
            <a:r>
              <a:rPr lang="en-IN" dirty="0"/>
              <a:t>(Best)</a:t>
            </a:r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ResNet50 Fine-Tuned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64.73</a:t>
            </a:r>
            <a:r>
              <a:rPr dirty="0"/>
              <a:t>%</a:t>
            </a:r>
          </a:p>
          <a:p>
            <a:pPr>
              <a:spcAft>
                <a:spcPts val="500"/>
              </a:spcAft>
              <a:defRPr sz="2000"/>
            </a:pPr>
            <a:r>
              <a:rPr dirty="0" err="1"/>
              <a:t>MobileNet</a:t>
            </a:r>
            <a:r>
              <a:rPr dirty="0"/>
              <a:t> Fine-Tuned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98.74</a:t>
            </a:r>
            <a:r>
              <a:rPr dirty="0"/>
              <a:t>%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InceptionV3 Fine-Tuned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99.69</a:t>
            </a:r>
            <a:r>
              <a:rPr dirty="0"/>
              <a:t>%</a:t>
            </a:r>
            <a:r>
              <a:rPr lang="en-US" dirty="0"/>
              <a:t> 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EfficientNetB0 Fine-Tuned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US" dirty="0"/>
              <a:t>16.32</a:t>
            </a:r>
            <a:r>
              <a:rPr dirty="0"/>
              <a:t>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Accuracy and Loss curves (Training vs Validation)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Confusion Matrix for all models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Model Comparison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 err="1"/>
              <a:t>Streamlit</a:t>
            </a:r>
            <a:r>
              <a:rPr dirty="0"/>
              <a:t>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Upload an image to classify fish species.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Displays predicted category and confidence %.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</a:t>
            </a:r>
            <a:r>
              <a:rPr lang="en-US" dirty="0"/>
              <a:t>Bar </a:t>
            </a:r>
            <a:r>
              <a:rPr dirty="0"/>
              <a:t>chart showing class probabilities.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Transfer Learning outperformed CNN.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</a:t>
            </a:r>
            <a:r>
              <a:rPr lang="en-US" dirty="0"/>
              <a:t>VGG16</a:t>
            </a:r>
            <a:r>
              <a:rPr dirty="0"/>
              <a:t> achieved best accuracy (9</a:t>
            </a:r>
            <a:r>
              <a:rPr lang="en-US" dirty="0"/>
              <a:t>9.81</a:t>
            </a:r>
            <a:r>
              <a:rPr dirty="0"/>
              <a:t>%).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Fine-tuning and augmentation improved results.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made real-time predictions possible.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316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🐟 Multiclass Fish Image Classification – Deep Learning Project</vt:lpstr>
      <vt:lpstr>Project Overview</vt:lpstr>
      <vt:lpstr>Dataset Overview</vt:lpstr>
      <vt:lpstr>Methodology</vt:lpstr>
      <vt:lpstr>Model Architectures</vt:lpstr>
      <vt:lpstr>Model Comparison</vt:lpstr>
      <vt:lpstr>Visualization</vt:lpstr>
      <vt:lpstr>Streamlit Dashboard</vt:lpstr>
      <vt:lpstr>Key Insights</vt:lpstr>
      <vt:lpstr>Technologies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roshinil.priya2@outlook.com</cp:lastModifiedBy>
  <cp:revision>4</cp:revision>
  <dcterms:created xsi:type="dcterms:W3CDTF">2013-01-27T09:14:16Z</dcterms:created>
  <dcterms:modified xsi:type="dcterms:W3CDTF">2025-10-24T14:43:05Z</dcterms:modified>
  <cp:category/>
</cp:coreProperties>
</file>