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3" r:id="rId1"/>
  </p:sldMasterIdLst>
  <p:sldIdLst>
    <p:sldId id="256" r:id="rId2"/>
    <p:sldId id="257" r:id="rId3"/>
    <p:sldId id="260" r:id="rId4"/>
    <p:sldId id="261" r:id="rId5"/>
    <p:sldId id="258" r:id="rId6"/>
    <p:sldId id="267" r:id="rId7"/>
    <p:sldId id="268" r:id="rId8"/>
    <p:sldId id="269" r:id="rId9"/>
    <p:sldId id="270" r:id="rId10"/>
    <p:sldId id="271" r:id="rId11"/>
    <p:sldId id="263" r:id="rId12"/>
    <p:sldId id="264" r:id="rId13"/>
    <p:sldId id="266" r:id="rId14"/>
    <p:sldId id="265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11"/>
    <p:restoredTop sz="95934"/>
  </p:normalViewPr>
  <p:slideViewPr>
    <p:cSldViewPr snapToGrid="0" snapToObjects="1">
      <p:cViewPr>
        <p:scale>
          <a:sx n="110" d="100"/>
          <a:sy n="110" d="100"/>
        </p:scale>
        <p:origin x="144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55FE8-C41C-884D-AA20-B82FDD7C5899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14436C-4F48-A744-9A34-F3743CE3ADCB}">
      <dgm:prSet phldrT="[Text]"/>
      <dgm:spPr/>
      <dgm:t>
        <a:bodyPr/>
        <a:lstStyle/>
        <a:p>
          <a:r>
            <a:rPr lang="en-US" dirty="0" smtClean="0"/>
            <a:t>Get Data</a:t>
          </a:r>
          <a:endParaRPr lang="en-US" dirty="0"/>
        </a:p>
      </dgm:t>
    </dgm:pt>
    <dgm:pt modelId="{6979DABB-5D6B-924E-9EC8-AEE71A2E4D1E}" type="parTrans" cxnId="{E925BD85-4B20-EB4A-99D0-DA80933BEEB4}">
      <dgm:prSet/>
      <dgm:spPr/>
      <dgm:t>
        <a:bodyPr/>
        <a:lstStyle/>
        <a:p>
          <a:endParaRPr lang="en-US"/>
        </a:p>
      </dgm:t>
    </dgm:pt>
    <dgm:pt modelId="{3394B206-E912-EE4B-B93B-40C61892B177}" type="sibTrans" cxnId="{E925BD85-4B20-EB4A-99D0-DA80933BEEB4}">
      <dgm:prSet/>
      <dgm:spPr/>
      <dgm:t>
        <a:bodyPr/>
        <a:lstStyle/>
        <a:p>
          <a:endParaRPr lang="en-US"/>
        </a:p>
      </dgm:t>
    </dgm:pt>
    <dgm:pt modelId="{8E008D51-D5C3-834D-960E-2768F06FA9C0}">
      <dgm:prSet phldrT="[Text]"/>
      <dgm:spPr/>
      <dgm:t>
        <a:bodyPr/>
        <a:lstStyle/>
        <a:p>
          <a:r>
            <a:rPr lang="en-US" dirty="0" smtClean="0"/>
            <a:t>Pre</a:t>
          </a:r>
          <a:r>
            <a:rPr lang="en-US" baseline="0" dirty="0" smtClean="0"/>
            <a:t> Process Data</a:t>
          </a:r>
          <a:endParaRPr lang="en-US" dirty="0"/>
        </a:p>
      </dgm:t>
    </dgm:pt>
    <dgm:pt modelId="{F01AE2DA-054D-AC48-AA35-AC86A3C8DD33}" type="parTrans" cxnId="{CD6D1A79-7369-D94D-899E-52572334383B}">
      <dgm:prSet/>
      <dgm:spPr/>
      <dgm:t>
        <a:bodyPr/>
        <a:lstStyle/>
        <a:p>
          <a:endParaRPr lang="en-US"/>
        </a:p>
      </dgm:t>
    </dgm:pt>
    <dgm:pt modelId="{A5AADE64-21AA-C949-B5ED-DF76EED3EDC4}" type="sibTrans" cxnId="{CD6D1A79-7369-D94D-899E-52572334383B}">
      <dgm:prSet/>
      <dgm:spPr/>
      <dgm:t>
        <a:bodyPr/>
        <a:lstStyle/>
        <a:p>
          <a:endParaRPr lang="en-US"/>
        </a:p>
      </dgm:t>
    </dgm:pt>
    <dgm:pt modelId="{8A2A5222-8131-2D4E-B45C-FF55AAF623A4}">
      <dgm:prSet phldrT="[Text]"/>
      <dgm:spPr/>
      <dgm:t>
        <a:bodyPr/>
        <a:lstStyle/>
        <a:p>
          <a:r>
            <a:rPr lang="en-US" dirty="0" smtClean="0"/>
            <a:t>Create</a:t>
          </a:r>
          <a:r>
            <a:rPr lang="en-US" baseline="0" dirty="0" smtClean="0"/>
            <a:t> Model</a:t>
          </a:r>
          <a:endParaRPr lang="en-US" dirty="0"/>
        </a:p>
      </dgm:t>
    </dgm:pt>
    <dgm:pt modelId="{7F9F39D0-F05E-D748-A534-5A954D2F4F78}" type="parTrans" cxnId="{3C50B488-A577-D94E-9496-2A48B440AAE8}">
      <dgm:prSet/>
      <dgm:spPr/>
      <dgm:t>
        <a:bodyPr/>
        <a:lstStyle/>
        <a:p>
          <a:endParaRPr lang="en-US"/>
        </a:p>
      </dgm:t>
    </dgm:pt>
    <dgm:pt modelId="{413F968F-B415-B24B-B5DF-0B0A666D1B25}" type="sibTrans" cxnId="{3C50B488-A577-D94E-9496-2A48B440AAE8}">
      <dgm:prSet/>
      <dgm:spPr/>
      <dgm:t>
        <a:bodyPr/>
        <a:lstStyle/>
        <a:p>
          <a:endParaRPr lang="en-US"/>
        </a:p>
      </dgm:t>
    </dgm:pt>
    <dgm:pt modelId="{1478424E-4D70-D24E-BD6D-DA06DA432C6C}">
      <dgm:prSet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B4874251-8322-4F4B-BC3E-B1ED336CF508}" type="parTrans" cxnId="{ADA17806-60A2-4D49-8C7E-0583583E77FB}">
      <dgm:prSet/>
      <dgm:spPr/>
      <dgm:t>
        <a:bodyPr/>
        <a:lstStyle/>
        <a:p>
          <a:endParaRPr lang="en-US"/>
        </a:p>
      </dgm:t>
    </dgm:pt>
    <dgm:pt modelId="{D6C34920-B882-5442-8725-6994BA58E85F}" type="sibTrans" cxnId="{ADA17806-60A2-4D49-8C7E-0583583E77FB}">
      <dgm:prSet/>
      <dgm:spPr/>
      <dgm:t>
        <a:bodyPr/>
        <a:lstStyle/>
        <a:p>
          <a:endParaRPr lang="en-US"/>
        </a:p>
      </dgm:t>
    </dgm:pt>
    <dgm:pt modelId="{0CD53EC2-BCA7-5341-92BC-97B6DE5FD91F}">
      <dgm:prSet/>
      <dgm:spPr/>
      <dgm:t>
        <a:bodyPr/>
        <a:lstStyle/>
        <a:p>
          <a:r>
            <a:rPr lang="en-US" dirty="0" smtClean="0"/>
            <a:t>Validation</a:t>
          </a:r>
          <a:endParaRPr lang="en-US" dirty="0"/>
        </a:p>
      </dgm:t>
    </dgm:pt>
    <dgm:pt modelId="{17E56A12-673B-DB48-8271-B4BC01DB25B6}" type="parTrans" cxnId="{7670F193-880B-274F-84B0-6A12353E8E04}">
      <dgm:prSet/>
      <dgm:spPr/>
      <dgm:t>
        <a:bodyPr/>
        <a:lstStyle/>
        <a:p>
          <a:endParaRPr lang="en-US"/>
        </a:p>
      </dgm:t>
    </dgm:pt>
    <dgm:pt modelId="{0C0F63DA-8851-8C49-B85A-7BE6FBE0D608}" type="sibTrans" cxnId="{7670F193-880B-274F-84B0-6A12353E8E04}">
      <dgm:prSet/>
      <dgm:spPr/>
      <dgm:t>
        <a:bodyPr/>
        <a:lstStyle/>
        <a:p>
          <a:endParaRPr lang="en-US"/>
        </a:p>
      </dgm:t>
    </dgm:pt>
    <dgm:pt modelId="{4E3BF406-ADCB-A443-A016-53E30833A6BE}">
      <dgm:prSet/>
      <dgm:spPr/>
      <dgm:t>
        <a:bodyPr/>
        <a:lstStyle/>
        <a:p>
          <a:r>
            <a:rPr lang="en-US" dirty="0" smtClean="0"/>
            <a:t>Accuracy</a:t>
          </a:r>
          <a:endParaRPr lang="en-US" dirty="0"/>
        </a:p>
      </dgm:t>
    </dgm:pt>
    <dgm:pt modelId="{4116F423-78E9-8F41-8005-FF5CE6E813A4}" type="parTrans" cxnId="{CEFBFC72-A4A2-D044-A18B-EE1B9B21A9E0}">
      <dgm:prSet/>
      <dgm:spPr/>
      <dgm:t>
        <a:bodyPr/>
        <a:lstStyle/>
        <a:p>
          <a:endParaRPr lang="en-US"/>
        </a:p>
      </dgm:t>
    </dgm:pt>
    <dgm:pt modelId="{0FB0313B-A468-2E4F-A0D3-02E5AF5EAFCF}" type="sibTrans" cxnId="{CEFBFC72-A4A2-D044-A18B-EE1B9B21A9E0}">
      <dgm:prSet/>
      <dgm:spPr/>
      <dgm:t>
        <a:bodyPr/>
        <a:lstStyle/>
        <a:p>
          <a:endParaRPr lang="en-US"/>
        </a:p>
      </dgm:t>
    </dgm:pt>
    <dgm:pt modelId="{D27D9980-600A-5D4B-9B4F-2579FADBDC3D}">
      <dgm:prSet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endParaRPr lang="en-US"/>
        </a:p>
      </dgm:t>
    </dgm:pt>
    <dgm:pt modelId="{8AC09AAD-7FD1-D149-8659-1A9D8DA23FAE}" type="parTrans" cxnId="{732076BA-E142-3C47-99B5-7673017839F4}">
      <dgm:prSet/>
      <dgm:spPr/>
      <dgm:t>
        <a:bodyPr/>
        <a:lstStyle/>
        <a:p>
          <a:endParaRPr lang="en-US"/>
        </a:p>
      </dgm:t>
    </dgm:pt>
    <dgm:pt modelId="{87BA416F-9021-3A42-A4EF-4E03D0B18483}" type="sibTrans" cxnId="{732076BA-E142-3C47-99B5-7673017839F4}">
      <dgm:prSet/>
      <dgm:spPr/>
      <dgm:t>
        <a:bodyPr/>
        <a:lstStyle/>
        <a:p>
          <a:endParaRPr lang="en-US"/>
        </a:p>
      </dgm:t>
    </dgm:pt>
    <dgm:pt modelId="{79B7BD89-1AFE-4944-99E8-72CF0329BA8F}">
      <dgm:prSet/>
      <dgm:spPr/>
      <dgm:t>
        <a:bodyPr/>
        <a:lstStyle/>
        <a:p>
          <a:endParaRPr lang="en-US"/>
        </a:p>
      </dgm:t>
    </dgm:pt>
    <dgm:pt modelId="{07705974-2344-4DAB-9881-4B2ED1757659}" type="parTrans" cxnId="{D14CFFC3-8D78-4AD0-B0C7-95F6DF020513}">
      <dgm:prSet/>
      <dgm:spPr/>
      <dgm:t>
        <a:bodyPr/>
        <a:lstStyle/>
        <a:p>
          <a:endParaRPr lang="en-US"/>
        </a:p>
      </dgm:t>
    </dgm:pt>
    <dgm:pt modelId="{4C7B3D02-4D63-42F3-9DE6-73A26D1B5AE9}" type="sibTrans" cxnId="{D14CFFC3-8D78-4AD0-B0C7-95F6DF020513}">
      <dgm:prSet/>
      <dgm:spPr/>
      <dgm:t>
        <a:bodyPr/>
        <a:lstStyle/>
        <a:p>
          <a:endParaRPr lang="en-US"/>
        </a:p>
      </dgm:t>
    </dgm:pt>
    <dgm:pt modelId="{2C960867-B8B3-40D1-B4D0-03B28564ABC5}">
      <dgm:prSet/>
      <dgm:spPr/>
      <dgm:t>
        <a:bodyPr/>
        <a:lstStyle/>
        <a:p>
          <a:endParaRPr lang="en-US"/>
        </a:p>
      </dgm:t>
    </dgm:pt>
    <dgm:pt modelId="{2C8DF9A6-AD4F-443C-9E1D-024E08BCBD0A}" type="parTrans" cxnId="{322F24A4-5D1E-496C-8263-9BAA4AADB311}">
      <dgm:prSet/>
      <dgm:spPr/>
      <dgm:t>
        <a:bodyPr/>
        <a:lstStyle/>
        <a:p>
          <a:endParaRPr lang="en-US"/>
        </a:p>
      </dgm:t>
    </dgm:pt>
    <dgm:pt modelId="{0CC42E7C-7538-4AB2-810D-04C56590E4C7}" type="sibTrans" cxnId="{322F24A4-5D1E-496C-8263-9BAA4AADB311}">
      <dgm:prSet/>
      <dgm:spPr/>
      <dgm:t>
        <a:bodyPr/>
        <a:lstStyle/>
        <a:p>
          <a:endParaRPr lang="en-US"/>
        </a:p>
      </dgm:t>
    </dgm:pt>
    <dgm:pt modelId="{EBCE5F4E-128A-5743-9A70-6F935B8C43E8}" type="pres">
      <dgm:prSet presAssocID="{4A255FE8-C41C-884D-AA20-B82FDD7C589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3F1A64-CB46-354D-920F-B065CDD7C1BF}" type="pres">
      <dgm:prSet presAssocID="{5014436C-4F48-A744-9A34-F3743CE3ADCB}" presName="composite" presStyleCnt="0"/>
      <dgm:spPr/>
    </dgm:pt>
    <dgm:pt modelId="{5B938004-EEA1-C940-8E10-D491F261A03E}" type="pres">
      <dgm:prSet presAssocID="{5014436C-4F48-A744-9A34-F3743CE3ADCB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DA71E-85D5-1443-8897-43D62FBDA9B1}" type="pres">
      <dgm:prSet presAssocID="{5014436C-4F48-A744-9A34-F3743CE3ADCB}" presName="parSh" presStyleLbl="node1" presStyleIdx="0" presStyleCnt="6" custLinFactNeighborX="1518" custLinFactNeighborY="35691"/>
      <dgm:spPr/>
      <dgm:t>
        <a:bodyPr/>
        <a:lstStyle/>
        <a:p>
          <a:endParaRPr lang="en-US"/>
        </a:p>
      </dgm:t>
    </dgm:pt>
    <dgm:pt modelId="{F65001E5-85D8-9A41-8487-B7317FD7E3DF}" type="pres">
      <dgm:prSet presAssocID="{5014436C-4F48-A744-9A34-F3743CE3ADCB}" presName="desTx" presStyleLbl="fgAcc1" presStyleIdx="0" presStyleCnt="6" custScaleX="104576" custScaleY="253471" custLinFactY="442" custLinFactNeighborX="-5655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3F45A-3F70-DD47-8D5F-0E41BEA726FD}" type="pres">
      <dgm:prSet presAssocID="{3394B206-E912-EE4B-B93B-40C61892B17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B26DE35-6A09-DA4A-9B96-C8F0B707873B}" type="pres">
      <dgm:prSet presAssocID="{3394B206-E912-EE4B-B93B-40C61892B177}" presName="connTx" presStyleLbl="sibTrans2D1" presStyleIdx="0" presStyleCnt="5"/>
      <dgm:spPr/>
      <dgm:t>
        <a:bodyPr/>
        <a:lstStyle/>
        <a:p>
          <a:endParaRPr lang="en-US"/>
        </a:p>
      </dgm:t>
    </dgm:pt>
    <dgm:pt modelId="{9A9EA37F-C59F-F94A-A9A5-E5710DB0CAC9}" type="pres">
      <dgm:prSet presAssocID="{1478424E-4D70-D24E-BD6D-DA06DA432C6C}" presName="composite" presStyleCnt="0"/>
      <dgm:spPr/>
    </dgm:pt>
    <dgm:pt modelId="{CF9E610F-F627-8047-95B9-96EFE5758BA2}" type="pres">
      <dgm:prSet presAssocID="{1478424E-4D70-D24E-BD6D-DA06DA432C6C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917E7-7217-0C49-8669-271BCFC79631}" type="pres">
      <dgm:prSet presAssocID="{1478424E-4D70-D24E-BD6D-DA06DA432C6C}" presName="parSh" presStyleLbl="node1" presStyleIdx="1" presStyleCnt="6" custLinFactNeighborY="7585"/>
      <dgm:spPr/>
      <dgm:t>
        <a:bodyPr/>
        <a:lstStyle/>
        <a:p>
          <a:endParaRPr lang="en-US"/>
        </a:p>
      </dgm:t>
    </dgm:pt>
    <dgm:pt modelId="{A2D8976C-67D1-2743-96EA-F02BCA0125B0}" type="pres">
      <dgm:prSet presAssocID="{1478424E-4D70-D24E-BD6D-DA06DA432C6C}" presName="desTx" presStyleLbl="fgAcc1" presStyleIdx="1" presStyleCnt="6" custScaleY="100000" custLinFactNeighborX="2004" custLinFactNeighborY="-8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1798E-2CE1-764D-8D61-CC79D6579A8A}" type="pres">
      <dgm:prSet presAssocID="{D6C34920-B882-5442-8725-6994BA58E85F}" presName="sibTrans" presStyleLbl="sibTrans2D1" presStyleIdx="1" presStyleCnt="5"/>
      <dgm:spPr/>
      <dgm:t>
        <a:bodyPr/>
        <a:lstStyle/>
        <a:p>
          <a:endParaRPr lang="en-US"/>
        </a:p>
      </dgm:t>
    </dgm:pt>
    <dgm:pt modelId="{1C71DDDF-97EF-1C4B-9997-9DD5A56D9411}" type="pres">
      <dgm:prSet presAssocID="{D6C34920-B882-5442-8725-6994BA58E85F}" presName="connTx" presStyleLbl="sibTrans2D1" presStyleIdx="1" presStyleCnt="5"/>
      <dgm:spPr/>
      <dgm:t>
        <a:bodyPr/>
        <a:lstStyle/>
        <a:p>
          <a:endParaRPr lang="en-US"/>
        </a:p>
      </dgm:t>
    </dgm:pt>
    <dgm:pt modelId="{44888655-9D3E-B544-952C-4235DE822C18}" type="pres">
      <dgm:prSet presAssocID="{8E008D51-D5C3-834D-960E-2768F06FA9C0}" presName="composite" presStyleCnt="0"/>
      <dgm:spPr/>
    </dgm:pt>
    <dgm:pt modelId="{EF677175-C5DE-A146-BB6A-7CCA07140923}" type="pres">
      <dgm:prSet presAssocID="{8E008D51-D5C3-834D-960E-2768F06FA9C0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079876-143D-4D4B-ACAE-CFEFEC276F41}" type="pres">
      <dgm:prSet presAssocID="{8E008D51-D5C3-834D-960E-2768F06FA9C0}" presName="parSh" presStyleLbl="node1" presStyleIdx="2" presStyleCnt="6" custLinFactNeighborX="341" custLinFactNeighborY="40918"/>
      <dgm:spPr/>
      <dgm:t>
        <a:bodyPr/>
        <a:lstStyle/>
        <a:p>
          <a:endParaRPr lang="en-US"/>
        </a:p>
      </dgm:t>
    </dgm:pt>
    <dgm:pt modelId="{B54CC80B-500A-004E-8696-D0D711CB89A3}" type="pres">
      <dgm:prSet presAssocID="{8E008D51-D5C3-834D-960E-2768F06FA9C0}" presName="desTx" presStyleLbl="fgAcc1" presStyleIdx="2" presStyleCnt="6" custScaleY="235532" custLinFactY="1671" custLinFactNeighborX="1814" custLinFactNeighborY="100000">
        <dgm:presLayoutVars>
          <dgm:bulletEnabled val="1"/>
        </dgm:presLayoutVars>
      </dgm:prSet>
      <dgm:spPr/>
    </dgm:pt>
    <dgm:pt modelId="{E7312D73-30BD-0240-BBCB-B4AD253CC799}" type="pres">
      <dgm:prSet presAssocID="{A5AADE64-21AA-C949-B5ED-DF76EED3EDC4}" presName="sibTrans" presStyleLbl="sibTrans2D1" presStyleIdx="2" presStyleCnt="5"/>
      <dgm:spPr/>
      <dgm:t>
        <a:bodyPr/>
        <a:lstStyle/>
        <a:p>
          <a:endParaRPr lang="en-US"/>
        </a:p>
      </dgm:t>
    </dgm:pt>
    <dgm:pt modelId="{2F0740CD-AC25-3047-9AEE-E3396E9B24C2}" type="pres">
      <dgm:prSet presAssocID="{A5AADE64-21AA-C949-B5ED-DF76EED3EDC4}" presName="connTx" presStyleLbl="sibTrans2D1" presStyleIdx="2" presStyleCnt="5"/>
      <dgm:spPr/>
      <dgm:t>
        <a:bodyPr/>
        <a:lstStyle/>
        <a:p>
          <a:endParaRPr lang="en-US"/>
        </a:p>
      </dgm:t>
    </dgm:pt>
    <dgm:pt modelId="{9474A161-ED47-3940-BE94-7F7B196A9813}" type="pres">
      <dgm:prSet presAssocID="{8A2A5222-8131-2D4E-B45C-FF55AAF623A4}" presName="composite" presStyleCnt="0"/>
      <dgm:spPr/>
    </dgm:pt>
    <dgm:pt modelId="{307DD1A3-829E-AC44-A61D-207B670EC458}" type="pres">
      <dgm:prSet presAssocID="{8A2A5222-8131-2D4E-B45C-FF55AAF623A4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051ED-8A69-1548-8815-231215BE4599}" type="pres">
      <dgm:prSet presAssocID="{8A2A5222-8131-2D4E-B45C-FF55AAF623A4}" presName="parSh" presStyleLbl="node1" presStyleIdx="3" presStyleCnt="6" custLinFactNeighborY="40918"/>
      <dgm:spPr/>
      <dgm:t>
        <a:bodyPr/>
        <a:lstStyle/>
        <a:p>
          <a:endParaRPr lang="en-US"/>
        </a:p>
      </dgm:t>
    </dgm:pt>
    <dgm:pt modelId="{48ED56E4-B7FA-8448-A800-DCB36D940D3A}" type="pres">
      <dgm:prSet presAssocID="{8A2A5222-8131-2D4E-B45C-FF55AAF623A4}" presName="desTx" presStyleLbl="fgAcc1" presStyleIdx="3" presStyleCnt="6" custScaleY="284942" custLinFactY="16177" custLinFactNeighborX="643" custLinFactNeighborY="100000">
        <dgm:presLayoutVars>
          <dgm:bulletEnabled val="1"/>
        </dgm:presLayoutVars>
      </dgm:prSet>
      <dgm:spPr/>
    </dgm:pt>
    <dgm:pt modelId="{524A1426-3C72-394B-BA2F-E5617062037E}" type="pres">
      <dgm:prSet presAssocID="{413F968F-B415-B24B-B5DF-0B0A666D1B25}" presName="sibTrans" presStyleLbl="sibTrans2D1" presStyleIdx="3" presStyleCnt="5"/>
      <dgm:spPr/>
      <dgm:t>
        <a:bodyPr/>
        <a:lstStyle/>
        <a:p>
          <a:endParaRPr lang="en-US"/>
        </a:p>
      </dgm:t>
    </dgm:pt>
    <dgm:pt modelId="{C200F007-091F-084F-9B24-49BEED089D5F}" type="pres">
      <dgm:prSet presAssocID="{413F968F-B415-B24B-B5DF-0B0A666D1B25}" presName="connTx" presStyleLbl="sibTrans2D1" presStyleIdx="3" presStyleCnt="5"/>
      <dgm:spPr/>
      <dgm:t>
        <a:bodyPr/>
        <a:lstStyle/>
        <a:p>
          <a:endParaRPr lang="en-US"/>
        </a:p>
      </dgm:t>
    </dgm:pt>
    <dgm:pt modelId="{32570190-3C81-3B46-AE17-484D7A88B089}" type="pres">
      <dgm:prSet presAssocID="{0CD53EC2-BCA7-5341-92BC-97B6DE5FD91F}" presName="composite" presStyleCnt="0"/>
      <dgm:spPr/>
    </dgm:pt>
    <dgm:pt modelId="{9686348A-F7FE-5349-B8F2-0162AA8DF4C7}" type="pres">
      <dgm:prSet presAssocID="{0CD53EC2-BCA7-5341-92BC-97B6DE5FD91F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54ADA-407C-3445-8C11-AF41910FEB94}" type="pres">
      <dgm:prSet presAssocID="{0CD53EC2-BCA7-5341-92BC-97B6DE5FD91F}" presName="parSh" presStyleLbl="node1" presStyleIdx="4" presStyleCnt="6" custLinFactNeighborX="3566" custLinFactNeighborY="15208"/>
      <dgm:spPr/>
      <dgm:t>
        <a:bodyPr/>
        <a:lstStyle/>
        <a:p>
          <a:endParaRPr lang="en-US"/>
        </a:p>
      </dgm:t>
    </dgm:pt>
    <dgm:pt modelId="{7C0CBD96-6311-B14C-9695-22110714AC5B}" type="pres">
      <dgm:prSet presAssocID="{0CD53EC2-BCA7-5341-92BC-97B6DE5FD91F}" presName="desTx" presStyleLbl="fgAcc1" presStyleIdx="4" presStyleCnt="6" custScaleX="109985" custScaleY="129807" custLinFactNeighborX="-1323" custLinFactNeighborY="23677">
        <dgm:presLayoutVars>
          <dgm:bulletEnabled val="1"/>
        </dgm:presLayoutVars>
      </dgm:prSet>
      <dgm:spPr/>
    </dgm:pt>
    <dgm:pt modelId="{2087AEB0-6E00-5341-99E1-F1E43AAB609E}" type="pres">
      <dgm:prSet presAssocID="{0C0F63DA-8851-8C49-B85A-7BE6FBE0D608}" presName="sibTrans" presStyleLbl="sibTrans2D1" presStyleIdx="4" presStyleCnt="5"/>
      <dgm:spPr/>
      <dgm:t>
        <a:bodyPr/>
        <a:lstStyle/>
        <a:p>
          <a:endParaRPr lang="en-US"/>
        </a:p>
      </dgm:t>
    </dgm:pt>
    <dgm:pt modelId="{07149E70-C34F-8749-9446-D865A12A0B1A}" type="pres">
      <dgm:prSet presAssocID="{0C0F63DA-8851-8C49-B85A-7BE6FBE0D608}" presName="connTx" presStyleLbl="sibTrans2D1" presStyleIdx="4" presStyleCnt="5"/>
      <dgm:spPr/>
      <dgm:t>
        <a:bodyPr/>
        <a:lstStyle/>
        <a:p>
          <a:endParaRPr lang="en-US"/>
        </a:p>
      </dgm:t>
    </dgm:pt>
    <dgm:pt modelId="{46F0FCE1-4376-9945-9F53-706E3559318C}" type="pres">
      <dgm:prSet presAssocID="{4E3BF406-ADCB-A443-A016-53E30833A6BE}" presName="composite" presStyleCnt="0"/>
      <dgm:spPr/>
    </dgm:pt>
    <dgm:pt modelId="{F266FD39-2F82-3348-993A-A7DC0C554C5F}" type="pres">
      <dgm:prSet presAssocID="{4E3BF406-ADCB-A443-A016-53E30833A6BE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1FC08-942B-5743-B973-F551C0FD1B2B}" type="pres">
      <dgm:prSet presAssocID="{4E3BF406-ADCB-A443-A016-53E30833A6BE}" presName="parSh" presStyleLbl="node1" presStyleIdx="5" presStyleCnt="6" custLinFactNeighborY="20396"/>
      <dgm:spPr/>
      <dgm:t>
        <a:bodyPr/>
        <a:lstStyle/>
        <a:p>
          <a:endParaRPr lang="en-US"/>
        </a:p>
      </dgm:t>
    </dgm:pt>
    <dgm:pt modelId="{7A5628AD-764A-5341-9B1D-BBF95B510473}" type="pres">
      <dgm:prSet presAssocID="{4E3BF406-ADCB-A443-A016-53E30833A6BE}" presName="desTx" presStyleLbl="fgAcc1" presStyleIdx="5" presStyleCnt="6" custScaleX="106262" custScaleY="150542" custLinFactNeighborX="281" custLinFactNeighborY="29029">
        <dgm:presLayoutVars>
          <dgm:bulletEnabled val="1"/>
        </dgm:presLayoutVars>
      </dgm:prSet>
      <dgm:spPr/>
    </dgm:pt>
  </dgm:ptLst>
  <dgm:cxnLst>
    <dgm:cxn modelId="{7DD9CAF0-5DB2-4006-8378-75E817178149}" type="presOf" srcId="{79B7BD89-1AFE-4944-99E8-72CF0329BA8F}" destId="{A2D8976C-67D1-2743-96EA-F02BCA0125B0}" srcOrd="0" destOrd="0" presId="urn:microsoft.com/office/officeart/2005/8/layout/process3"/>
    <dgm:cxn modelId="{DE14B59E-1826-F540-8AB5-53313E19CD5A}" type="presOf" srcId="{8E008D51-D5C3-834D-960E-2768F06FA9C0}" destId="{47079876-143D-4D4B-ACAE-CFEFEC276F41}" srcOrd="1" destOrd="0" presId="urn:microsoft.com/office/officeart/2005/8/layout/process3"/>
    <dgm:cxn modelId="{F98CAEAA-D0FC-7640-A4C0-EA7488CC6B3B}" type="presOf" srcId="{0C0F63DA-8851-8C49-B85A-7BE6FBE0D608}" destId="{2087AEB0-6E00-5341-99E1-F1E43AAB609E}" srcOrd="0" destOrd="0" presId="urn:microsoft.com/office/officeart/2005/8/layout/process3"/>
    <dgm:cxn modelId="{CEFBFC72-A4A2-D044-A18B-EE1B9B21A9E0}" srcId="{4A255FE8-C41C-884D-AA20-B82FDD7C5899}" destId="{4E3BF406-ADCB-A443-A016-53E30833A6BE}" srcOrd="5" destOrd="0" parTransId="{4116F423-78E9-8F41-8005-FF5CE6E813A4}" sibTransId="{0FB0313B-A468-2E4F-A0D3-02E5AF5EAFCF}"/>
    <dgm:cxn modelId="{D14CFFC3-8D78-4AD0-B0C7-95F6DF020513}" srcId="{1478424E-4D70-D24E-BD6D-DA06DA432C6C}" destId="{79B7BD89-1AFE-4944-99E8-72CF0329BA8F}" srcOrd="0" destOrd="0" parTransId="{07705974-2344-4DAB-9881-4B2ED1757659}" sibTransId="{4C7B3D02-4D63-42F3-9DE6-73A26D1B5AE9}"/>
    <dgm:cxn modelId="{7670F193-880B-274F-84B0-6A12353E8E04}" srcId="{4A255FE8-C41C-884D-AA20-B82FDD7C5899}" destId="{0CD53EC2-BCA7-5341-92BC-97B6DE5FD91F}" srcOrd="4" destOrd="0" parTransId="{17E56A12-673B-DB48-8271-B4BC01DB25B6}" sibTransId="{0C0F63DA-8851-8C49-B85A-7BE6FBE0D608}"/>
    <dgm:cxn modelId="{A7A4244D-094C-5B4D-8641-6BF44DC71153}" type="presOf" srcId="{413F968F-B415-B24B-B5DF-0B0A666D1B25}" destId="{C200F007-091F-084F-9B24-49BEED089D5F}" srcOrd="1" destOrd="0" presId="urn:microsoft.com/office/officeart/2005/8/layout/process3"/>
    <dgm:cxn modelId="{E925BD85-4B20-EB4A-99D0-DA80933BEEB4}" srcId="{4A255FE8-C41C-884D-AA20-B82FDD7C5899}" destId="{5014436C-4F48-A744-9A34-F3743CE3ADCB}" srcOrd="0" destOrd="0" parTransId="{6979DABB-5D6B-924E-9EC8-AEE71A2E4D1E}" sibTransId="{3394B206-E912-EE4B-B93B-40C61892B177}"/>
    <dgm:cxn modelId="{6C559A54-0A95-B140-8131-4E5DEB6F2CE7}" type="presOf" srcId="{3394B206-E912-EE4B-B93B-40C61892B177}" destId="{F533F45A-3F70-DD47-8D5F-0E41BEA726FD}" srcOrd="0" destOrd="0" presId="urn:microsoft.com/office/officeart/2005/8/layout/process3"/>
    <dgm:cxn modelId="{3C50B488-A577-D94E-9496-2A48B440AAE8}" srcId="{4A255FE8-C41C-884D-AA20-B82FDD7C5899}" destId="{8A2A5222-8131-2D4E-B45C-FF55AAF623A4}" srcOrd="3" destOrd="0" parTransId="{7F9F39D0-F05E-D748-A534-5A954D2F4F78}" sibTransId="{413F968F-B415-B24B-B5DF-0B0A666D1B25}"/>
    <dgm:cxn modelId="{38AD5CB5-8A9F-2842-AF71-BC38F74218FA}" type="presOf" srcId="{0CD53EC2-BCA7-5341-92BC-97B6DE5FD91F}" destId="{25154ADA-407C-3445-8C11-AF41910FEB94}" srcOrd="1" destOrd="0" presId="urn:microsoft.com/office/officeart/2005/8/layout/process3"/>
    <dgm:cxn modelId="{732076BA-E142-3C47-99B5-7673017839F4}" srcId="{5014436C-4F48-A744-9A34-F3743CE3ADCB}" destId="{D27D9980-600A-5D4B-9B4F-2579FADBDC3D}" srcOrd="0" destOrd="0" parTransId="{8AC09AAD-7FD1-D149-8659-1A9D8DA23FAE}" sibTransId="{87BA416F-9021-3A42-A4EF-4E03D0B18483}"/>
    <dgm:cxn modelId="{E34BE00E-76CF-C04B-A1F8-C3B5DF24260D}" type="presOf" srcId="{0CD53EC2-BCA7-5341-92BC-97B6DE5FD91F}" destId="{9686348A-F7FE-5349-B8F2-0162AA8DF4C7}" srcOrd="0" destOrd="0" presId="urn:microsoft.com/office/officeart/2005/8/layout/process3"/>
    <dgm:cxn modelId="{0174824A-A8FA-8643-A465-EF436CBCC891}" type="presOf" srcId="{4A255FE8-C41C-884D-AA20-B82FDD7C5899}" destId="{EBCE5F4E-128A-5743-9A70-6F935B8C43E8}" srcOrd="0" destOrd="0" presId="urn:microsoft.com/office/officeart/2005/8/layout/process3"/>
    <dgm:cxn modelId="{465C22C9-6402-5047-8F39-968D7FA11760}" type="presOf" srcId="{8E008D51-D5C3-834D-960E-2768F06FA9C0}" destId="{EF677175-C5DE-A146-BB6A-7CCA07140923}" srcOrd="0" destOrd="0" presId="urn:microsoft.com/office/officeart/2005/8/layout/process3"/>
    <dgm:cxn modelId="{CD6D1A79-7369-D94D-899E-52572334383B}" srcId="{4A255FE8-C41C-884D-AA20-B82FDD7C5899}" destId="{8E008D51-D5C3-834D-960E-2768F06FA9C0}" srcOrd="2" destOrd="0" parTransId="{F01AE2DA-054D-AC48-AA35-AC86A3C8DD33}" sibTransId="{A5AADE64-21AA-C949-B5ED-DF76EED3EDC4}"/>
    <dgm:cxn modelId="{AE00421E-22E6-804A-8770-1182AC7E3387}" type="presOf" srcId="{413F968F-B415-B24B-B5DF-0B0A666D1B25}" destId="{524A1426-3C72-394B-BA2F-E5617062037E}" srcOrd="0" destOrd="0" presId="urn:microsoft.com/office/officeart/2005/8/layout/process3"/>
    <dgm:cxn modelId="{4A2D062D-8D0D-684D-B8EA-ACFC9AEDB839}" type="presOf" srcId="{8A2A5222-8131-2D4E-B45C-FF55AAF623A4}" destId="{C92051ED-8A69-1548-8815-231215BE4599}" srcOrd="1" destOrd="0" presId="urn:microsoft.com/office/officeart/2005/8/layout/process3"/>
    <dgm:cxn modelId="{ED40CD54-7E64-EC4D-AFE2-55C0C3E8A6A7}" type="presOf" srcId="{5014436C-4F48-A744-9A34-F3743CE3ADCB}" destId="{5B938004-EEA1-C940-8E10-D491F261A03E}" srcOrd="0" destOrd="0" presId="urn:microsoft.com/office/officeart/2005/8/layout/process3"/>
    <dgm:cxn modelId="{979E4B9D-36FA-AF45-9F3E-B2E61C8931D6}" type="presOf" srcId="{0C0F63DA-8851-8C49-B85A-7BE6FBE0D608}" destId="{07149E70-C34F-8749-9446-D865A12A0B1A}" srcOrd="1" destOrd="0" presId="urn:microsoft.com/office/officeart/2005/8/layout/process3"/>
    <dgm:cxn modelId="{E709DF6D-D60C-9747-99F5-19E2A9C453D8}" type="presOf" srcId="{3394B206-E912-EE4B-B93B-40C61892B177}" destId="{AB26DE35-6A09-DA4A-9B96-C8F0B707873B}" srcOrd="1" destOrd="0" presId="urn:microsoft.com/office/officeart/2005/8/layout/process3"/>
    <dgm:cxn modelId="{21158DB0-94AE-AE42-9720-D2DAEB7F8CE0}" type="presOf" srcId="{D6C34920-B882-5442-8725-6994BA58E85F}" destId="{40E1798E-2CE1-764D-8D61-CC79D6579A8A}" srcOrd="0" destOrd="0" presId="urn:microsoft.com/office/officeart/2005/8/layout/process3"/>
    <dgm:cxn modelId="{5FEF1FA1-05AE-014D-8F93-11FD0DE95E29}" type="presOf" srcId="{1478424E-4D70-D24E-BD6D-DA06DA432C6C}" destId="{46F917E7-7217-0C49-8669-271BCFC79631}" srcOrd="1" destOrd="0" presId="urn:microsoft.com/office/officeart/2005/8/layout/process3"/>
    <dgm:cxn modelId="{5CA0E8ED-F9E8-6B4A-9CAB-77901440AF53}" type="presOf" srcId="{A5AADE64-21AA-C949-B5ED-DF76EED3EDC4}" destId="{E7312D73-30BD-0240-BBCB-B4AD253CC799}" srcOrd="0" destOrd="0" presId="urn:microsoft.com/office/officeart/2005/8/layout/process3"/>
    <dgm:cxn modelId="{E4D37F78-A740-3649-9044-F8A9675B2240}" type="presOf" srcId="{4E3BF406-ADCB-A443-A016-53E30833A6BE}" destId="{DB11FC08-942B-5743-B973-F551C0FD1B2B}" srcOrd="1" destOrd="0" presId="urn:microsoft.com/office/officeart/2005/8/layout/process3"/>
    <dgm:cxn modelId="{4C6408BB-FABE-354B-82FC-1510727C52D2}" type="presOf" srcId="{D6C34920-B882-5442-8725-6994BA58E85F}" destId="{1C71DDDF-97EF-1C4B-9997-9DD5A56D9411}" srcOrd="1" destOrd="0" presId="urn:microsoft.com/office/officeart/2005/8/layout/process3"/>
    <dgm:cxn modelId="{262C07BD-6396-F94A-A769-2316C6A1E781}" type="presOf" srcId="{5014436C-4F48-A744-9A34-F3743CE3ADCB}" destId="{12DDA71E-85D5-1443-8897-43D62FBDA9B1}" srcOrd="1" destOrd="0" presId="urn:microsoft.com/office/officeart/2005/8/layout/process3"/>
    <dgm:cxn modelId="{52CEB878-1E1A-B64F-90D6-CE4539E748A3}" type="presOf" srcId="{4E3BF406-ADCB-A443-A016-53E30833A6BE}" destId="{F266FD39-2F82-3348-993A-A7DC0C554C5F}" srcOrd="0" destOrd="0" presId="urn:microsoft.com/office/officeart/2005/8/layout/process3"/>
    <dgm:cxn modelId="{C4352EBB-0CC3-F342-BA8C-D44D41D151B9}" type="presOf" srcId="{8A2A5222-8131-2D4E-B45C-FF55AAF623A4}" destId="{307DD1A3-829E-AC44-A61D-207B670EC458}" srcOrd="0" destOrd="0" presId="urn:microsoft.com/office/officeart/2005/8/layout/process3"/>
    <dgm:cxn modelId="{80DA9E1B-744D-4B4C-A8CD-89340ED0A1A4}" type="presOf" srcId="{A5AADE64-21AA-C949-B5ED-DF76EED3EDC4}" destId="{2F0740CD-AC25-3047-9AEE-E3396E9B24C2}" srcOrd="1" destOrd="0" presId="urn:microsoft.com/office/officeart/2005/8/layout/process3"/>
    <dgm:cxn modelId="{ADA17806-60A2-4D49-8C7E-0583583E77FB}" srcId="{4A255FE8-C41C-884D-AA20-B82FDD7C5899}" destId="{1478424E-4D70-D24E-BD6D-DA06DA432C6C}" srcOrd="1" destOrd="0" parTransId="{B4874251-8322-4F4B-BC3E-B1ED336CF508}" sibTransId="{D6C34920-B882-5442-8725-6994BA58E85F}"/>
    <dgm:cxn modelId="{7F154494-57E5-4FF6-B30E-46EC754374CE}" type="presOf" srcId="{2C960867-B8B3-40D1-B4D0-03B28564ABC5}" destId="{A2D8976C-67D1-2743-96EA-F02BCA0125B0}" srcOrd="0" destOrd="1" presId="urn:microsoft.com/office/officeart/2005/8/layout/process3"/>
    <dgm:cxn modelId="{22A3A55F-A841-5C49-A648-491152B7E3B1}" type="presOf" srcId="{1478424E-4D70-D24E-BD6D-DA06DA432C6C}" destId="{CF9E610F-F627-8047-95B9-96EFE5758BA2}" srcOrd="0" destOrd="0" presId="urn:microsoft.com/office/officeart/2005/8/layout/process3"/>
    <dgm:cxn modelId="{B8D147C6-BA4B-A544-A1B1-853A2EB13737}" type="presOf" srcId="{D27D9980-600A-5D4B-9B4F-2579FADBDC3D}" destId="{F65001E5-85D8-9A41-8487-B7317FD7E3DF}" srcOrd="0" destOrd="0" presId="urn:microsoft.com/office/officeart/2005/8/layout/process3"/>
    <dgm:cxn modelId="{322F24A4-5D1E-496C-8263-9BAA4AADB311}" srcId="{1478424E-4D70-D24E-BD6D-DA06DA432C6C}" destId="{2C960867-B8B3-40D1-B4D0-03B28564ABC5}" srcOrd="1" destOrd="0" parTransId="{2C8DF9A6-AD4F-443C-9E1D-024E08BCBD0A}" sibTransId="{0CC42E7C-7538-4AB2-810D-04C56590E4C7}"/>
    <dgm:cxn modelId="{4E7BCF2F-AD22-C944-9693-8E77B7509BF9}" type="presParOf" srcId="{EBCE5F4E-128A-5743-9A70-6F935B8C43E8}" destId="{083F1A64-CB46-354D-920F-B065CDD7C1BF}" srcOrd="0" destOrd="0" presId="urn:microsoft.com/office/officeart/2005/8/layout/process3"/>
    <dgm:cxn modelId="{C591A38E-AD89-114F-A4D8-4C0C297FC51B}" type="presParOf" srcId="{083F1A64-CB46-354D-920F-B065CDD7C1BF}" destId="{5B938004-EEA1-C940-8E10-D491F261A03E}" srcOrd="0" destOrd="0" presId="urn:microsoft.com/office/officeart/2005/8/layout/process3"/>
    <dgm:cxn modelId="{E19943F1-159D-8C4E-A272-B9033D9681F0}" type="presParOf" srcId="{083F1A64-CB46-354D-920F-B065CDD7C1BF}" destId="{12DDA71E-85D5-1443-8897-43D62FBDA9B1}" srcOrd="1" destOrd="0" presId="urn:microsoft.com/office/officeart/2005/8/layout/process3"/>
    <dgm:cxn modelId="{2F8F78A0-31F3-F14D-A7CF-56518ADE4F26}" type="presParOf" srcId="{083F1A64-CB46-354D-920F-B065CDD7C1BF}" destId="{F65001E5-85D8-9A41-8487-B7317FD7E3DF}" srcOrd="2" destOrd="0" presId="urn:microsoft.com/office/officeart/2005/8/layout/process3"/>
    <dgm:cxn modelId="{F20C3A84-4A46-F64E-8F2C-4A28857657DA}" type="presParOf" srcId="{EBCE5F4E-128A-5743-9A70-6F935B8C43E8}" destId="{F533F45A-3F70-DD47-8D5F-0E41BEA726FD}" srcOrd="1" destOrd="0" presId="urn:microsoft.com/office/officeart/2005/8/layout/process3"/>
    <dgm:cxn modelId="{99CE192D-C759-8342-870A-FB0B1731FA29}" type="presParOf" srcId="{F533F45A-3F70-DD47-8D5F-0E41BEA726FD}" destId="{AB26DE35-6A09-DA4A-9B96-C8F0B707873B}" srcOrd="0" destOrd="0" presId="urn:microsoft.com/office/officeart/2005/8/layout/process3"/>
    <dgm:cxn modelId="{9B395E58-3BEF-A349-95FD-2A54B39D83F9}" type="presParOf" srcId="{EBCE5F4E-128A-5743-9A70-6F935B8C43E8}" destId="{9A9EA37F-C59F-F94A-A9A5-E5710DB0CAC9}" srcOrd="2" destOrd="0" presId="urn:microsoft.com/office/officeart/2005/8/layout/process3"/>
    <dgm:cxn modelId="{53ADBC1B-21EF-2F4F-8523-ECFB065375AA}" type="presParOf" srcId="{9A9EA37F-C59F-F94A-A9A5-E5710DB0CAC9}" destId="{CF9E610F-F627-8047-95B9-96EFE5758BA2}" srcOrd="0" destOrd="0" presId="urn:microsoft.com/office/officeart/2005/8/layout/process3"/>
    <dgm:cxn modelId="{D8E6E66A-70C0-D144-B6C0-B2C26E01DE40}" type="presParOf" srcId="{9A9EA37F-C59F-F94A-A9A5-E5710DB0CAC9}" destId="{46F917E7-7217-0C49-8669-271BCFC79631}" srcOrd="1" destOrd="0" presId="urn:microsoft.com/office/officeart/2005/8/layout/process3"/>
    <dgm:cxn modelId="{4CEDD611-1C63-6D4E-8502-63040C4BB627}" type="presParOf" srcId="{9A9EA37F-C59F-F94A-A9A5-E5710DB0CAC9}" destId="{A2D8976C-67D1-2743-96EA-F02BCA0125B0}" srcOrd="2" destOrd="0" presId="urn:microsoft.com/office/officeart/2005/8/layout/process3"/>
    <dgm:cxn modelId="{CFE63AF3-5A11-AD41-92B1-0F47E99A558E}" type="presParOf" srcId="{EBCE5F4E-128A-5743-9A70-6F935B8C43E8}" destId="{40E1798E-2CE1-764D-8D61-CC79D6579A8A}" srcOrd="3" destOrd="0" presId="urn:microsoft.com/office/officeart/2005/8/layout/process3"/>
    <dgm:cxn modelId="{84F76D9C-1E43-F741-8487-86D3C0FCCB24}" type="presParOf" srcId="{40E1798E-2CE1-764D-8D61-CC79D6579A8A}" destId="{1C71DDDF-97EF-1C4B-9997-9DD5A56D9411}" srcOrd="0" destOrd="0" presId="urn:microsoft.com/office/officeart/2005/8/layout/process3"/>
    <dgm:cxn modelId="{5454A4BC-1E42-4D4B-9A72-1A00E6EFD863}" type="presParOf" srcId="{EBCE5F4E-128A-5743-9A70-6F935B8C43E8}" destId="{44888655-9D3E-B544-952C-4235DE822C18}" srcOrd="4" destOrd="0" presId="urn:microsoft.com/office/officeart/2005/8/layout/process3"/>
    <dgm:cxn modelId="{7A6F0617-6EBE-9B47-ABB0-353D83E9D5A2}" type="presParOf" srcId="{44888655-9D3E-B544-952C-4235DE822C18}" destId="{EF677175-C5DE-A146-BB6A-7CCA07140923}" srcOrd="0" destOrd="0" presId="urn:microsoft.com/office/officeart/2005/8/layout/process3"/>
    <dgm:cxn modelId="{9E8FBCB8-2CB5-E54C-8C89-7A7189D3714F}" type="presParOf" srcId="{44888655-9D3E-B544-952C-4235DE822C18}" destId="{47079876-143D-4D4B-ACAE-CFEFEC276F41}" srcOrd="1" destOrd="0" presId="urn:microsoft.com/office/officeart/2005/8/layout/process3"/>
    <dgm:cxn modelId="{DCEC537F-8B87-2449-8313-B447DA0F57B2}" type="presParOf" srcId="{44888655-9D3E-B544-952C-4235DE822C18}" destId="{B54CC80B-500A-004E-8696-D0D711CB89A3}" srcOrd="2" destOrd="0" presId="urn:microsoft.com/office/officeart/2005/8/layout/process3"/>
    <dgm:cxn modelId="{35164BE2-A3BF-DF47-9059-EE7F49CD706A}" type="presParOf" srcId="{EBCE5F4E-128A-5743-9A70-6F935B8C43E8}" destId="{E7312D73-30BD-0240-BBCB-B4AD253CC799}" srcOrd="5" destOrd="0" presId="urn:microsoft.com/office/officeart/2005/8/layout/process3"/>
    <dgm:cxn modelId="{E7F94666-10A8-D74C-BB57-BC58A48F8A24}" type="presParOf" srcId="{E7312D73-30BD-0240-BBCB-B4AD253CC799}" destId="{2F0740CD-AC25-3047-9AEE-E3396E9B24C2}" srcOrd="0" destOrd="0" presId="urn:microsoft.com/office/officeart/2005/8/layout/process3"/>
    <dgm:cxn modelId="{4DB06CC9-21DE-454B-B29E-AF2922251D9B}" type="presParOf" srcId="{EBCE5F4E-128A-5743-9A70-6F935B8C43E8}" destId="{9474A161-ED47-3940-BE94-7F7B196A9813}" srcOrd="6" destOrd="0" presId="urn:microsoft.com/office/officeart/2005/8/layout/process3"/>
    <dgm:cxn modelId="{A315B670-4904-9048-A4D4-DA24DE4FFE85}" type="presParOf" srcId="{9474A161-ED47-3940-BE94-7F7B196A9813}" destId="{307DD1A3-829E-AC44-A61D-207B670EC458}" srcOrd="0" destOrd="0" presId="urn:microsoft.com/office/officeart/2005/8/layout/process3"/>
    <dgm:cxn modelId="{1C1EF97F-BFE8-9548-A272-6130992A1846}" type="presParOf" srcId="{9474A161-ED47-3940-BE94-7F7B196A9813}" destId="{C92051ED-8A69-1548-8815-231215BE4599}" srcOrd="1" destOrd="0" presId="urn:microsoft.com/office/officeart/2005/8/layout/process3"/>
    <dgm:cxn modelId="{9B64ACB8-B482-E94D-852A-2BA040B93DF9}" type="presParOf" srcId="{9474A161-ED47-3940-BE94-7F7B196A9813}" destId="{48ED56E4-B7FA-8448-A800-DCB36D940D3A}" srcOrd="2" destOrd="0" presId="urn:microsoft.com/office/officeart/2005/8/layout/process3"/>
    <dgm:cxn modelId="{AC219626-7EC3-4F45-A99D-530403DF47C0}" type="presParOf" srcId="{EBCE5F4E-128A-5743-9A70-6F935B8C43E8}" destId="{524A1426-3C72-394B-BA2F-E5617062037E}" srcOrd="7" destOrd="0" presId="urn:microsoft.com/office/officeart/2005/8/layout/process3"/>
    <dgm:cxn modelId="{3725FD40-642B-2749-95A3-70A844B1F57C}" type="presParOf" srcId="{524A1426-3C72-394B-BA2F-E5617062037E}" destId="{C200F007-091F-084F-9B24-49BEED089D5F}" srcOrd="0" destOrd="0" presId="urn:microsoft.com/office/officeart/2005/8/layout/process3"/>
    <dgm:cxn modelId="{3812EB4C-83DC-914C-9342-F5C03BC80C46}" type="presParOf" srcId="{EBCE5F4E-128A-5743-9A70-6F935B8C43E8}" destId="{32570190-3C81-3B46-AE17-484D7A88B089}" srcOrd="8" destOrd="0" presId="urn:microsoft.com/office/officeart/2005/8/layout/process3"/>
    <dgm:cxn modelId="{72B1F605-87B1-B946-9D1C-292B1C26F89D}" type="presParOf" srcId="{32570190-3C81-3B46-AE17-484D7A88B089}" destId="{9686348A-F7FE-5349-B8F2-0162AA8DF4C7}" srcOrd="0" destOrd="0" presId="urn:microsoft.com/office/officeart/2005/8/layout/process3"/>
    <dgm:cxn modelId="{F9AAE477-792E-8B4F-BAFC-3D1797E8442A}" type="presParOf" srcId="{32570190-3C81-3B46-AE17-484D7A88B089}" destId="{25154ADA-407C-3445-8C11-AF41910FEB94}" srcOrd="1" destOrd="0" presId="urn:microsoft.com/office/officeart/2005/8/layout/process3"/>
    <dgm:cxn modelId="{F2A25B65-A0B4-234D-9ABC-E6FDF265DED9}" type="presParOf" srcId="{32570190-3C81-3B46-AE17-484D7A88B089}" destId="{7C0CBD96-6311-B14C-9695-22110714AC5B}" srcOrd="2" destOrd="0" presId="urn:microsoft.com/office/officeart/2005/8/layout/process3"/>
    <dgm:cxn modelId="{9B5EC682-EE71-D545-A5D6-A36A3227499F}" type="presParOf" srcId="{EBCE5F4E-128A-5743-9A70-6F935B8C43E8}" destId="{2087AEB0-6E00-5341-99E1-F1E43AAB609E}" srcOrd="9" destOrd="0" presId="urn:microsoft.com/office/officeart/2005/8/layout/process3"/>
    <dgm:cxn modelId="{A6230D5A-9627-6346-BB94-7EC6407E67A0}" type="presParOf" srcId="{2087AEB0-6E00-5341-99E1-F1E43AAB609E}" destId="{07149E70-C34F-8749-9446-D865A12A0B1A}" srcOrd="0" destOrd="0" presId="urn:microsoft.com/office/officeart/2005/8/layout/process3"/>
    <dgm:cxn modelId="{B7C84D34-1580-644F-8FA3-52BBFB6564F3}" type="presParOf" srcId="{EBCE5F4E-128A-5743-9A70-6F935B8C43E8}" destId="{46F0FCE1-4376-9945-9F53-706E3559318C}" srcOrd="10" destOrd="0" presId="urn:microsoft.com/office/officeart/2005/8/layout/process3"/>
    <dgm:cxn modelId="{810B05C5-8A7F-D14A-9AEB-A49EC54C0304}" type="presParOf" srcId="{46F0FCE1-4376-9945-9F53-706E3559318C}" destId="{F266FD39-2F82-3348-993A-A7DC0C554C5F}" srcOrd="0" destOrd="0" presId="urn:microsoft.com/office/officeart/2005/8/layout/process3"/>
    <dgm:cxn modelId="{C0F788AC-3593-E241-B038-5E7AFB70914C}" type="presParOf" srcId="{46F0FCE1-4376-9945-9F53-706E3559318C}" destId="{DB11FC08-942B-5743-B973-F551C0FD1B2B}" srcOrd="1" destOrd="0" presId="urn:microsoft.com/office/officeart/2005/8/layout/process3"/>
    <dgm:cxn modelId="{5E5DF674-060C-B240-9342-998FC531D88B}" type="presParOf" srcId="{46F0FCE1-4376-9945-9F53-706E3559318C}" destId="{7A5628AD-764A-5341-9B1D-BBF95B51047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DA71E-85D5-1443-8897-43D62FBDA9B1}">
      <dsp:nvSpPr>
        <dsp:cNvPr id="0" name=""/>
        <dsp:cNvSpPr/>
      </dsp:nvSpPr>
      <dsp:spPr>
        <a:xfrm>
          <a:off x="21943" y="2580610"/>
          <a:ext cx="1219925" cy="731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Get Data</a:t>
          </a:r>
          <a:endParaRPr lang="en-US" sz="1300" kern="1200" dirty="0"/>
        </a:p>
      </dsp:txBody>
      <dsp:txXfrm>
        <a:off x="21943" y="2580610"/>
        <a:ext cx="1219925" cy="487970"/>
      </dsp:txXfrm>
    </dsp:sp>
    <dsp:sp modelId="{F65001E5-85D8-9A41-8487-B7317FD7E3DF}">
      <dsp:nvSpPr>
        <dsp:cNvPr id="0" name=""/>
        <dsp:cNvSpPr/>
      </dsp:nvSpPr>
      <dsp:spPr>
        <a:xfrm>
          <a:off x="156390" y="2984853"/>
          <a:ext cx="1275749" cy="18979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/>
        </a:p>
      </dsp:txBody>
      <dsp:txXfrm>
        <a:off x="193755" y="3022218"/>
        <a:ext cx="1201019" cy="1823260"/>
      </dsp:txXfrm>
    </dsp:sp>
    <dsp:sp modelId="{F533F45A-3F70-DD47-8D5F-0E41BEA726FD}">
      <dsp:nvSpPr>
        <dsp:cNvPr id="0" name=""/>
        <dsp:cNvSpPr/>
      </dsp:nvSpPr>
      <dsp:spPr>
        <a:xfrm rot="66792">
          <a:off x="1429116" y="2692082"/>
          <a:ext cx="397118" cy="3037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429125" y="2751942"/>
        <a:ext cx="306000" cy="182236"/>
      </dsp:txXfrm>
    </dsp:sp>
    <dsp:sp modelId="{46F917E7-7217-0C49-8669-271BCFC79631}">
      <dsp:nvSpPr>
        <dsp:cNvPr id="0" name=""/>
        <dsp:cNvSpPr/>
      </dsp:nvSpPr>
      <dsp:spPr>
        <a:xfrm>
          <a:off x="1991007" y="2618872"/>
          <a:ext cx="1219925" cy="731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Explore Data</a:t>
          </a:r>
          <a:endParaRPr lang="en-US" sz="1300" kern="1200" dirty="0"/>
        </a:p>
      </dsp:txBody>
      <dsp:txXfrm>
        <a:off x="1991007" y="2618872"/>
        <a:ext cx="1219925" cy="487970"/>
      </dsp:txXfrm>
    </dsp:sp>
    <dsp:sp modelId="{A2D8976C-67D1-2743-96EA-F02BCA0125B0}">
      <dsp:nvSpPr>
        <dsp:cNvPr id="0" name=""/>
        <dsp:cNvSpPr/>
      </dsp:nvSpPr>
      <dsp:spPr>
        <a:xfrm>
          <a:off x="2265319" y="2984853"/>
          <a:ext cx="1219925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/>
        </a:p>
      </dsp:txBody>
      <dsp:txXfrm>
        <a:off x="2287251" y="3006785"/>
        <a:ext cx="1176061" cy="704936"/>
      </dsp:txXfrm>
    </dsp:sp>
    <dsp:sp modelId="{40E1798E-2CE1-764D-8D61-CC79D6579A8A}">
      <dsp:nvSpPr>
        <dsp:cNvPr id="0" name=""/>
        <dsp:cNvSpPr/>
      </dsp:nvSpPr>
      <dsp:spPr>
        <a:xfrm rot="21599996">
          <a:off x="3396909" y="2710993"/>
          <a:ext cx="394269" cy="3037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396909" y="2771738"/>
        <a:ext cx="303151" cy="182236"/>
      </dsp:txXfrm>
    </dsp:sp>
    <dsp:sp modelId="{47079876-143D-4D4B-ACAE-CFEFEC276F41}">
      <dsp:nvSpPr>
        <dsp:cNvPr id="0" name=""/>
        <dsp:cNvSpPr/>
      </dsp:nvSpPr>
      <dsp:spPr>
        <a:xfrm>
          <a:off x="3954838" y="2618870"/>
          <a:ext cx="1219925" cy="731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Pre</a:t>
          </a:r>
          <a:r>
            <a:rPr lang="en-US" sz="1300" kern="1200" baseline="0" dirty="0" smtClean="0"/>
            <a:t> Process Data</a:t>
          </a:r>
          <a:endParaRPr lang="en-US" sz="1300" kern="1200" dirty="0"/>
        </a:p>
      </dsp:txBody>
      <dsp:txXfrm>
        <a:off x="3954838" y="2618870"/>
        <a:ext cx="1219925" cy="487970"/>
      </dsp:txXfrm>
    </dsp:sp>
    <dsp:sp modelId="{B54CC80B-500A-004E-8696-D0D711CB89A3}">
      <dsp:nvSpPr>
        <dsp:cNvPr id="0" name=""/>
        <dsp:cNvSpPr/>
      </dsp:nvSpPr>
      <dsp:spPr>
        <a:xfrm>
          <a:off x="4222672" y="3061219"/>
          <a:ext cx="1219925" cy="17636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12D73-30BD-0240-BBCB-B4AD253CC799}">
      <dsp:nvSpPr>
        <dsp:cNvPr id="0" name=""/>
        <dsp:cNvSpPr/>
      </dsp:nvSpPr>
      <dsp:spPr>
        <a:xfrm>
          <a:off x="5358661" y="2710992"/>
          <a:ext cx="389860" cy="3037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358661" y="2771737"/>
        <a:ext cx="298742" cy="182236"/>
      </dsp:txXfrm>
    </dsp:sp>
    <dsp:sp modelId="{C92051ED-8A69-1548-8815-231215BE4599}">
      <dsp:nvSpPr>
        <dsp:cNvPr id="0" name=""/>
        <dsp:cNvSpPr/>
      </dsp:nvSpPr>
      <dsp:spPr>
        <a:xfrm>
          <a:off x="5910350" y="2618870"/>
          <a:ext cx="1219925" cy="731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Create</a:t>
          </a:r>
          <a:r>
            <a:rPr lang="en-US" sz="1300" kern="1200" baseline="0" dirty="0" smtClean="0"/>
            <a:t> Model</a:t>
          </a:r>
          <a:endParaRPr lang="en-US" sz="1300" kern="1200" dirty="0"/>
        </a:p>
      </dsp:txBody>
      <dsp:txXfrm>
        <a:off x="5910350" y="2618870"/>
        <a:ext cx="1219925" cy="487970"/>
      </dsp:txXfrm>
    </dsp:sp>
    <dsp:sp modelId="{48ED56E4-B7FA-8448-A800-DCB36D940D3A}">
      <dsp:nvSpPr>
        <dsp:cNvPr id="0" name=""/>
        <dsp:cNvSpPr/>
      </dsp:nvSpPr>
      <dsp:spPr>
        <a:xfrm>
          <a:off x="6168058" y="2984849"/>
          <a:ext cx="1219925" cy="2133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A1426-3C72-394B-BA2F-E5617062037E}">
      <dsp:nvSpPr>
        <dsp:cNvPr id="0" name=""/>
        <dsp:cNvSpPr/>
      </dsp:nvSpPr>
      <dsp:spPr>
        <a:xfrm rot="1">
          <a:off x="7326087" y="2710992"/>
          <a:ext cx="415121" cy="3037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7326087" y="2771737"/>
        <a:ext cx="324003" cy="182236"/>
      </dsp:txXfrm>
    </dsp:sp>
    <dsp:sp modelId="{25154ADA-407C-3445-8C11-AF41910FEB94}">
      <dsp:nvSpPr>
        <dsp:cNvPr id="0" name=""/>
        <dsp:cNvSpPr/>
      </dsp:nvSpPr>
      <dsp:spPr>
        <a:xfrm>
          <a:off x="7913523" y="2618870"/>
          <a:ext cx="1219925" cy="731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Validation</a:t>
          </a:r>
          <a:endParaRPr lang="en-US" sz="1300" kern="1200" dirty="0"/>
        </a:p>
      </dsp:txBody>
      <dsp:txXfrm>
        <a:off x="7913523" y="2618870"/>
        <a:ext cx="1219925" cy="487970"/>
      </dsp:txXfrm>
    </dsp:sp>
    <dsp:sp modelId="{7C0CBD96-6311-B14C-9695-22110714AC5B}">
      <dsp:nvSpPr>
        <dsp:cNvPr id="0" name=""/>
        <dsp:cNvSpPr/>
      </dsp:nvSpPr>
      <dsp:spPr>
        <a:xfrm>
          <a:off x="8042841" y="3061221"/>
          <a:ext cx="1341735" cy="971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7AEB0-6E00-5341-99E1-F1E43AAB609E}">
      <dsp:nvSpPr>
        <dsp:cNvPr id="0" name=""/>
        <dsp:cNvSpPr/>
      </dsp:nvSpPr>
      <dsp:spPr>
        <a:xfrm rot="21598536">
          <a:off x="9322736" y="2710567"/>
          <a:ext cx="401288" cy="3037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9322736" y="2771331"/>
        <a:ext cx="310170" cy="182236"/>
      </dsp:txXfrm>
    </dsp:sp>
    <dsp:sp modelId="{DB11FC08-942B-5743-B973-F551C0FD1B2B}">
      <dsp:nvSpPr>
        <dsp:cNvPr id="0" name=""/>
        <dsp:cNvSpPr/>
      </dsp:nvSpPr>
      <dsp:spPr>
        <a:xfrm>
          <a:off x="9890597" y="2618028"/>
          <a:ext cx="1219925" cy="7319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Accuracy</a:t>
          </a:r>
          <a:endParaRPr lang="en-US" sz="1300" kern="1200" dirty="0"/>
        </a:p>
      </dsp:txBody>
      <dsp:txXfrm>
        <a:off x="9890597" y="2618028"/>
        <a:ext cx="1219925" cy="487970"/>
      </dsp:txXfrm>
    </dsp:sp>
    <dsp:sp modelId="{7A5628AD-764A-5341-9B1D-BBF95B510473}">
      <dsp:nvSpPr>
        <dsp:cNvPr id="0" name=""/>
        <dsp:cNvSpPr/>
      </dsp:nvSpPr>
      <dsp:spPr>
        <a:xfrm>
          <a:off x="10105690" y="2984849"/>
          <a:ext cx="1296317" cy="1127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93C-BA5B-8744-9FE0-641D78C83A5B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E09C-16A6-0B46-9B62-A27ECA6E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12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93C-BA5B-8744-9FE0-641D78C83A5B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E09C-16A6-0B46-9B62-A27ECA6E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93C-BA5B-8744-9FE0-641D78C83A5B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E09C-16A6-0B46-9B62-A27ECA6E6CC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345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93C-BA5B-8744-9FE0-641D78C83A5B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E09C-16A6-0B46-9B62-A27ECA6E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1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93C-BA5B-8744-9FE0-641D78C83A5B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E09C-16A6-0B46-9B62-A27ECA6E6CC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182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93C-BA5B-8744-9FE0-641D78C83A5B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E09C-16A6-0B46-9B62-A27ECA6E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36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93C-BA5B-8744-9FE0-641D78C83A5B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E09C-16A6-0B46-9B62-A27ECA6E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9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93C-BA5B-8744-9FE0-641D78C83A5B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E09C-16A6-0B46-9B62-A27ECA6E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93C-BA5B-8744-9FE0-641D78C83A5B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E09C-16A6-0B46-9B62-A27ECA6E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8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93C-BA5B-8744-9FE0-641D78C83A5B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E09C-16A6-0B46-9B62-A27ECA6E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5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93C-BA5B-8744-9FE0-641D78C83A5B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E09C-16A6-0B46-9B62-A27ECA6E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1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93C-BA5B-8744-9FE0-641D78C83A5B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E09C-16A6-0B46-9B62-A27ECA6E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93C-BA5B-8744-9FE0-641D78C83A5B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E09C-16A6-0B46-9B62-A27ECA6E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93C-BA5B-8744-9FE0-641D78C83A5B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E09C-16A6-0B46-9B62-A27ECA6E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7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93C-BA5B-8744-9FE0-641D78C83A5B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E09C-16A6-0B46-9B62-A27ECA6E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9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E09C-16A6-0B46-9B62-A27ECA6E6C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2E93C-BA5B-8744-9FE0-641D78C83A5B}" type="datetimeFigureOut">
              <a:rPr lang="en-US" smtClean="0"/>
              <a:t>10/26/18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2E93C-BA5B-8744-9FE0-641D78C83A5B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C4E09C-16A6-0B46-9B62-A27ECA6E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1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age result for Accenture chat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" y="15659"/>
            <a:ext cx="12164161" cy="684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59892" y="2105302"/>
            <a:ext cx="6976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Ayuthaya" charset="-34"/>
                <a:ea typeface="Ayuthaya" charset="-34"/>
                <a:cs typeface="Ayuthaya" charset="-34"/>
              </a:rPr>
              <a:t>LET’s BUILD A CHATBOT</a:t>
            </a:r>
            <a:endParaRPr lang="en-US" sz="7200" dirty="0">
              <a:solidFill>
                <a:schemeClr val="bg1"/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186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Creation</a:t>
            </a:r>
            <a:endParaRPr lang="en-US" dirty="0"/>
          </a:p>
        </p:txBody>
      </p:sp>
      <p:sp>
        <p:nvSpPr>
          <p:cNvPr id="3" name="AutoShape 2" descr="mage result for bag of words model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mage result for bag of words model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9" y="2194561"/>
            <a:ext cx="8792308" cy="212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2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3568" y="5180330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dirty="0" smtClean="0">
                <a:solidFill>
                  <a:schemeClr val="accent2"/>
                </a:solidFill>
              </a:rPr>
              <a:t>Logistic Regression – Estimates the class probability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>
                <a:solidFill>
                  <a:schemeClr val="accent2"/>
                </a:solidFill>
              </a:rPr>
              <a:t>Also known as a Sigmoid function as it is S shaped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>
                <a:solidFill>
                  <a:schemeClr val="accent2"/>
                </a:solidFill>
              </a:rPr>
              <a:t>Domain is R, Codomain is [0,1]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0" y="1266092"/>
            <a:ext cx="6153695" cy="391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356" y="4951855"/>
            <a:ext cx="825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dirty="0" smtClean="0">
                <a:solidFill>
                  <a:schemeClr val="accent2"/>
                </a:solidFill>
              </a:rPr>
              <a:t>It splits </a:t>
            </a:r>
            <a:r>
              <a:rPr lang="en-US" dirty="0">
                <a:solidFill>
                  <a:schemeClr val="accent2"/>
                </a:solidFill>
              </a:rPr>
              <a:t>the population or sample into two or more homogeneous sets </a:t>
            </a:r>
            <a:endParaRPr lang="en-US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supervised learning algorithm </a:t>
            </a:r>
            <a:r>
              <a:rPr lang="en-US" dirty="0" smtClean="0">
                <a:solidFill>
                  <a:schemeClr val="accent2"/>
                </a:solidFill>
              </a:rPr>
              <a:t>that </a:t>
            </a:r>
            <a:r>
              <a:rPr lang="en-US" dirty="0">
                <a:solidFill>
                  <a:schemeClr val="accent2"/>
                </a:solidFill>
              </a:rPr>
              <a:t>is mostly used in classification </a:t>
            </a:r>
            <a:r>
              <a:rPr lang="en-US" dirty="0" smtClean="0">
                <a:solidFill>
                  <a:schemeClr val="accent2"/>
                </a:solidFill>
              </a:rPr>
              <a:t>problems</a:t>
            </a:r>
          </a:p>
          <a:p>
            <a:pPr marL="285750" indent="-285750">
              <a:buFont typeface="Wingdings" charset="2"/>
              <a:buChar char="v"/>
            </a:pP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24296"/>
            <a:ext cx="5947508" cy="334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1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4819650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Naïve Bayes predicts probability of a particular class based on the Bayes theorem 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56837"/>
            <a:ext cx="6010605" cy="31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8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80" y="1485900"/>
            <a:ext cx="65817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 - Confusion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5589" b="-2359"/>
          <a:stretch/>
        </p:blipFill>
        <p:spPr>
          <a:xfrm>
            <a:off x="1777217" y="1674054"/>
            <a:ext cx="5955635" cy="41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 - Confusion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2" r="50000"/>
          <a:stretch/>
        </p:blipFill>
        <p:spPr>
          <a:xfrm>
            <a:off x="4702002" y="1378634"/>
            <a:ext cx="4572000" cy="5479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4" t="52308"/>
          <a:stretch/>
        </p:blipFill>
        <p:spPr>
          <a:xfrm>
            <a:off x="0" y="1297746"/>
            <a:ext cx="5069058" cy="32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any Model</a:t>
            </a:r>
            <a:endParaRPr lang="en-US" dirty="0"/>
          </a:p>
        </p:txBody>
      </p:sp>
      <p:pic>
        <p:nvPicPr>
          <p:cNvPr id="3" name="Picture 2" descr="https://cdn-images-1.medium.com/max/1600/1*dYgEs2roROf3j2ANzkDH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52" y="1473612"/>
            <a:ext cx="8362950" cy="46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6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ge may contain: 6 people, including Lakshya Kumar, Apurva Jindal, Priy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3" t="30622" r="29825" b="45883"/>
          <a:stretch/>
        </p:blipFill>
        <p:spPr bwMode="auto">
          <a:xfrm>
            <a:off x="657727" y="433138"/>
            <a:ext cx="2165683" cy="22940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76337" y="1347537"/>
            <a:ext cx="66574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pple Chancery" charset="0"/>
                <a:ea typeface="Apple Chancery" charset="0"/>
                <a:cs typeface="Apple Chancery" charset="0"/>
              </a:rPr>
              <a:t>My name is </a:t>
            </a:r>
            <a:r>
              <a:rPr lang="en-US" sz="2800" dirty="0" err="1">
                <a:latin typeface="Apple Chancery" charset="0"/>
                <a:ea typeface="Apple Chancery" charset="0"/>
                <a:cs typeface="Apple Chancery" charset="0"/>
              </a:rPr>
              <a:t>Priya</a:t>
            </a:r>
            <a:r>
              <a:rPr lang="en-US" sz="2800" dirty="0">
                <a:latin typeface="Apple Chancery" charset="0"/>
                <a:ea typeface="Apple Chancery" charset="0"/>
                <a:cs typeface="Apple Chancery" charset="0"/>
              </a:rPr>
              <a:t> Sarkar</a:t>
            </a:r>
          </a:p>
          <a:p>
            <a:r>
              <a:rPr lang="en-US" sz="2800" dirty="0">
                <a:latin typeface="Apple Chancery" charset="0"/>
                <a:ea typeface="Apple Chancery" charset="0"/>
                <a:cs typeface="Apple Chancery" charset="0"/>
              </a:rPr>
              <a:t>I graduated from IIT Bombay with </a:t>
            </a:r>
            <a:r>
              <a:rPr lang="en-US" sz="2800" dirty="0" err="1">
                <a:latin typeface="Apple Chancery" charset="0"/>
                <a:ea typeface="Apple Chancery" charset="0"/>
                <a:cs typeface="Apple Chancery" charset="0"/>
              </a:rPr>
              <a:t>Btech</a:t>
            </a:r>
            <a:r>
              <a:rPr lang="en-US" sz="2800" dirty="0">
                <a:latin typeface="Apple Chancery" charset="0"/>
                <a:ea typeface="Apple Chancery" charset="0"/>
                <a:cs typeface="Apple Chancery" charset="0"/>
              </a:rPr>
              <a:t> in Metallurgical Engineering at 2016.</a:t>
            </a:r>
          </a:p>
          <a:p>
            <a:r>
              <a:rPr lang="en-US" sz="2800" dirty="0">
                <a:latin typeface="Apple Chancery" charset="0"/>
                <a:ea typeface="Apple Chancery" charset="0"/>
                <a:cs typeface="Apple Chancery" charset="0"/>
              </a:rPr>
              <a:t>I am working </a:t>
            </a:r>
            <a:r>
              <a:rPr lang="en-US" sz="2800" dirty="0" smtClean="0">
                <a:latin typeface="Apple Chancery" charset="0"/>
                <a:ea typeface="Apple Chancery" charset="0"/>
                <a:cs typeface="Apple Chancery" charset="0"/>
              </a:rPr>
              <a:t>in </a:t>
            </a:r>
            <a:r>
              <a:rPr lang="en-US" sz="2800" dirty="0">
                <a:latin typeface="Apple Chancery" charset="0"/>
                <a:ea typeface="Apple Chancery" charset="0"/>
                <a:cs typeface="Apple Chancery" charset="0"/>
              </a:rPr>
              <a:t>the field of Machine Learning since the last 3 years.</a:t>
            </a:r>
          </a:p>
          <a:p>
            <a:r>
              <a:rPr lang="en-US" sz="2800" dirty="0">
                <a:latin typeface="Apple Chancery" charset="0"/>
                <a:ea typeface="Apple Chancery" charset="0"/>
                <a:cs typeface="Apple Chancery" charset="0"/>
              </a:rPr>
              <a:t>I started my career as an intern with a startup called Quetzal and since then I have worked with companies like Syntel, HDFC Developers and JP Morgan.</a:t>
            </a:r>
          </a:p>
        </p:txBody>
      </p:sp>
    </p:spTree>
    <p:extLst>
      <p:ext uri="{BB962C8B-B14F-4D97-AF65-F5344CB8AC3E}">
        <p14:creationId xmlns:p14="http://schemas.microsoft.com/office/powerpoint/2010/main" val="21285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700" y="977900"/>
            <a:ext cx="9715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</a:rPr>
              <a:t>WHAT IS MACHINE </a:t>
            </a:r>
            <a:r>
              <a:rPr lang="en-US" sz="6000" dirty="0" smtClean="0">
                <a:solidFill>
                  <a:schemeClr val="accent2"/>
                </a:solidFill>
              </a:rPr>
              <a:t>LEARNING ??</a:t>
            </a:r>
            <a:endParaRPr lang="en-US"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700" y="977900"/>
            <a:ext cx="9715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</a:rPr>
              <a:t>WHAT IS MACHINE </a:t>
            </a:r>
            <a:r>
              <a:rPr lang="en-US" sz="6000" dirty="0" smtClean="0">
                <a:solidFill>
                  <a:schemeClr val="accent2"/>
                </a:solidFill>
              </a:rPr>
              <a:t>LEARNING ??</a:t>
            </a:r>
            <a:endParaRPr lang="en-US" sz="60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3333750"/>
            <a:ext cx="962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Data Visualization + Statistics + Coding 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7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19421850"/>
              </p:ext>
            </p:extLst>
          </p:nvPr>
        </p:nvGraphicFramePr>
        <p:xfrm>
          <a:off x="335902" y="-279918"/>
          <a:ext cx="11402008" cy="6363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7373" y="2751098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accent2"/>
                </a:solidFill>
              </a:rPr>
              <a:t>Understand the problem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accent2"/>
                </a:solidFill>
              </a:rPr>
              <a:t>Collect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accent2"/>
                </a:solidFill>
              </a:rPr>
              <a:t>Define Objective function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9700" y="2781300"/>
            <a:ext cx="1130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Visualization (EDA)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6600" y="2781300"/>
            <a:ext cx="114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accent2"/>
                </a:solidFill>
              </a:rPr>
              <a:t>Missing value handling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accent2"/>
                </a:solidFill>
              </a:rPr>
              <a:t>Outlier Detection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accent2"/>
                </a:solidFill>
              </a:rPr>
              <a:t>Feature generation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3955" y="2781299"/>
            <a:ext cx="1130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accent2"/>
                </a:solidFill>
              </a:rPr>
              <a:t>Prepare Data for model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accent2"/>
                </a:solidFill>
              </a:rPr>
              <a:t>Feature </a:t>
            </a:r>
            <a:r>
              <a:rPr lang="en-US" sz="1200" dirty="0" smtClean="0">
                <a:solidFill>
                  <a:schemeClr val="accent2"/>
                </a:solidFill>
              </a:rPr>
              <a:t>Selection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accent2"/>
                </a:solidFill>
              </a:rPr>
              <a:t>Model Selection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accent2"/>
                </a:solidFill>
              </a:rPr>
              <a:t>Ensemble Model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6300" y="2781300"/>
            <a:ext cx="125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accent2"/>
                </a:solidFill>
              </a:rPr>
              <a:t>Cross Validation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accent2"/>
                </a:solidFill>
              </a:rPr>
              <a:t>Parameter Tuning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79055" y="2704931"/>
            <a:ext cx="1273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charset="0"/>
              <a:buChar char="•"/>
              <a:defRPr sz="1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R2</a:t>
            </a:r>
          </a:p>
          <a:p>
            <a:r>
              <a:rPr lang="en-US" dirty="0"/>
              <a:t>Confidence matrix</a:t>
            </a:r>
          </a:p>
          <a:p>
            <a:r>
              <a:rPr lang="en-US" dirty="0"/>
              <a:t>AUC ROC</a:t>
            </a:r>
          </a:p>
        </p:txBody>
      </p:sp>
    </p:spTree>
    <p:extLst>
      <p:ext uri="{BB962C8B-B14F-4D97-AF65-F5344CB8AC3E}">
        <p14:creationId xmlns:p14="http://schemas.microsoft.com/office/powerpoint/2010/main" val="96044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700" y="977900"/>
            <a:ext cx="9715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2"/>
                </a:solidFill>
              </a:rPr>
              <a:t>What concepts are used to build a Chabot ??</a:t>
            </a:r>
            <a:endParaRPr lang="en-US"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4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700" y="977900"/>
            <a:ext cx="9715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</a:rPr>
              <a:t>What concepts are used to build a Chabot ??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8700" y="3416300"/>
            <a:ext cx="958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3300" lvl="7" indent="-342900" algn="ctr">
              <a:buFont typeface="Wingdings" charset="2"/>
              <a:buChar char="v"/>
            </a:pPr>
            <a:r>
              <a:rPr lang="en-US" sz="2400" dirty="0" smtClean="0">
                <a:solidFill>
                  <a:schemeClr val="accent2"/>
                </a:solidFill>
              </a:rPr>
              <a:t> Text Classification				</a:t>
            </a:r>
          </a:p>
          <a:p>
            <a:pPr marL="342900" indent="-342900" algn="ctr">
              <a:buFont typeface="Wingdings" charset="2"/>
              <a:buChar char="v"/>
            </a:pPr>
            <a:r>
              <a:rPr lang="en-US" sz="2400" dirty="0" smtClean="0">
                <a:solidFill>
                  <a:schemeClr val="accent2"/>
                </a:solidFill>
              </a:rPr>
              <a:t> Text Similarity 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Visualizing your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4900" y="1536700"/>
            <a:ext cx="5651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v"/>
            </a:pPr>
            <a:r>
              <a:rPr lang="en-US" dirty="0" err="1" smtClean="0">
                <a:solidFill>
                  <a:schemeClr val="accent2"/>
                </a:solidFill>
              </a:rPr>
              <a:t>Univariate</a:t>
            </a:r>
            <a:r>
              <a:rPr lang="en-US" dirty="0" smtClean="0">
                <a:solidFill>
                  <a:schemeClr val="accent2"/>
                </a:solidFill>
              </a:rPr>
              <a:t> Analysis (box plot)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v"/>
            </a:pPr>
            <a:r>
              <a:rPr lang="en-US" dirty="0" smtClean="0">
                <a:solidFill>
                  <a:schemeClr val="accent2"/>
                </a:solidFill>
              </a:rPr>
              <a:t>Bivariate Analysis (Scatter plot)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v"/>
            </a:pPr>
            <a:r>
              <a:rPr lang="en-US" dirty="0" smtClean="0">
                <a:solidFill>
                  <a:schemeClr val="accent2"/>
                </a:solidFill>
              </a:rPr>
              <a:t>Covariance </a:t>
            </a:r>
            <a:r>
              <a:rPr lang="en-US" dirty="0" smtClean="0">
                <a:solidFill>
                  <a:schemeClr val="accent2"/>
                </a:solidFill>
              </a:rPr>
              <a:t>Matrix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v"/>
            </a:pPr>
            <a:r>
              <a:rPr lang="en-US" dirty="0" smtClean="0">
                <a:solidFill>
                  <a:schemeClr val="accent2"/>
                </a:solidFill>
              </a:rPr>
              <a:t>Word Clouds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v"/>
            </a:pPr>
            <a:r>
              <a:rPr lang="en-US" dirty="0" smtClean="0">
                <a:solidFill>
                  <a:schemeClr val="accent2"/>
                </a:solidFill>
              </a:rPr>
              <a:t>TSNE matrix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4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your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4900" y="1574800"/>
            <a:ext cx="6121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v"/>
            </a:pPr>
            <a:r>
              <a:rPr lang="en-US" dirty="0" smtClean="0">
                <a:solidFill>
                  <a:schemeClr val="accent2"/>
                </a:solidFill>
              </a:rPr>
              <a:t>Punctuation </a:t>
            </a:r>
            <a:r>
              <a:rPr lang="en-US" dirty="0" smtClean="0">
                <a:solidFill>
                  <a:schemeClr val="accent2"/>
                </a:solidFill>
              </a:rPr>
              <a:t>removal and </a:t>
            </a:r>
            <a:r>
              <a:rPr lang="en-US" smtClean="0">
                <a:solidFill>
                  <a:schemeClr val="accent2"/>
                </a:solidFill>
              </a:rPr>
              <a:t>change words to lower </a:t>
            </a:r>
            <a:r>
              <a:rPr lang="en-US" dirty="0" smtClean="0">
                <a:solidFill>
                  <a:schemeClr val="accent2"/>
                </a:solidFill>
              </a:rPr>
              <a:t>case</a:t>
            </a:r>
            <a:endParaRPr lang="en-US" dirty="0" smtClean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v"/>
            </a:pPr>
            <a:r>
              <a:rPr lang="en-US" dirty="0" smtClean="0">
                <a:solidFill>
                  <a:schemeClr val="accent2"/>
                </a:solidFill>
              </a:rPr>
              <a:t>Stop word removal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v"/>
            </a:pPr>
            <a:r>
              <a:rPr lang="en-US" dirty="0" smtClean="0">
                <a:solidFill>
                  <a:schemeClr val="accent2"/>
                </a:solidFill>
              </a:rPr>
              <a:t>Stemming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v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v"/>
            </a:pPr>
            <a:r>
              <a:rPr lang="en-US" dirty="0" smtClean="0">
                <a:solidFill>
                  <a:schemeClr val="accent2"/>
                </a:solidFill>
              </a:rPr>
              <a:t>Negation Handling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v"/>
            </a:pPr>
            <a:r>
              <a:rPr lang="en-US" dirty="0" smtClean="0">
                <a:solidFill>
                  <a:schemeClr val="accent2"/>
                </a:solidFill>
              </a:rPr>
              <a:t>Synonym Replacer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v"/>
            </a:pPr>
            <a:r>
              <a:rPr lang="en-US" dirty="0" smtClean="0">
                <a:solidFill>
                  <a:schemeClr val="accent2"/>
                </a:solidFill>
              </a:rPr>
              <a:t>POS based preprocessing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4354</TotalTime>
  <Words>272</Words>
  <Application>Microsoft Macintosh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Apple Chancery</vt:lpstr>
      <vt:lpstr>Ayuthaya</vt:lpstr>
      <vt:lpstr>Trebuchet MS</vt:lpstr>
      <vt:lpstr>Wingdings</vt:lpstr>
      <vt:lpstr>Wingdings 3</vt:lpstr>
      <vt:lpstr>Arial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Visualizing your data</vt:lpstr>
      <vt:lpstr>Preprocessing your data</vt:lpstr>
      <vt:lpstr>Matrix Creation</vt:lpstr>
      <vt:lpstr>Logistic Regression </vt:lpstr>
      <vt:lpstr>Decision Tree</vt:lpstr>
      <vt:lpstr>Naïve Bayes Classifier </vt:lpstr>
      <vt:lpstr>Support Vector Machine</vt:lpstr>
      <vt:lpstr>Model Performance - Confusion Matrix</vt:lpstr>
      <vt:lpstr>Model Performance - Confusion Matrix</vt:lpstr>
      <vt:lpstr>Create any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45</cp:revision>
  <dcterms:created xsi:type="dcterms:W3CDTF">2018-10-16T19:42:08Z</dcterms:created>
  <dcterms:modified xsi:type="dcterms:W3CDTF">2018-10-26T17:29:07Z</dcterms:modified>
</cp:coreProperties>
</file>