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ustri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/" TargetMode="External"/><Relationship Id="rId4" Type="http://schemas.openxmlformats.org/officeDocument/2006/relationships/hyperlink" Target="http://www.wikipedia.org/" TargetMode="External"/><Relationship Id="rId5" Type="http://schemas.openxmlformats.org/officeDocument/2006/relationships/hyperlink" Target="http://www.studymafia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09600" y="1614775"/>
            <a:ext cx="7781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br>
              <a:rPr lang="en-US" sz="7200">
                <a:latin typeface="Lustria"/>
                <a:ea typeface="Lustria"/>
                <a:cs typeface="Lustria"/>
                <a:sym typeface="Lustria"/>
              </a:rPr>
            </a:br>
            <a:br>
              <a:rPr lang="en-US" sz="8000">
                <a:latin typeface="Lustria"/>
                <a:ea typeface="Lustria"/>
                <a:cs typeface="Lustria"/>
                <a:sym typeface="Lustria"/>
              </a:rPr>
            </a:br>
            <a:r>
              <a:rPr lang="en-US" sz="7200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 QUANTUM COMPUTING</a:t>
            </a:r>
            <a:br>
              <a:rPr lang="en-US" sz="7200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</a:br>
            <a:br>
              <a:rPr lang="en-US" sz="7200">
                <a:latin typeface="Lustria"/>
                <a:ea typeface="Lustria"/>
                <a:cs typeface="Lustria"/>
                <a:sym typeface="Lustria"/>
              </a:rPr>
            </a:br>
            <a:endParaRPr sz="72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6860725" y="6013725"/>
            <a:ext cx="2195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Seminar by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15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K.PRIYA VARSHITHA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PROBLEMS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740448"/>
            <a:ext cx="82296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Decoherence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Error correction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 observance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CONCLUSION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quantum computer thus has the   theoretical capability of simulating any finite physical system and may even hold the key to creating an artificially intelligent computer.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REFERENCES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3"/>
              </a:rPr>
              <a:t>www.google.co</a:t>
            </a:r>
            <a:r>
              <a:rPr lang="en-US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</a:rPr>
              <a:t>m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www.wikipedia.org</a:t>
            </a:r>
            <a:endParaRPr u="sng">
              <a:solidFill>
                <a:schemeClr val="hlink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5"/>
              </a:rPr>
              <a:t>www.studymafia.org</a:t>
            </a:r>
            <a:endParaRPr u="sng">
              <a:solidFill>
                <a:schemeClr val="hlink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ctrTitle"/>
          </p:nvPr>
        </p:nvSpPr>
        <p:spPr>
          <a:xfrm>
            <a:off x="685800" y="2130425"/>
            <a:ext cx="77724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800"/>
              <a:buFont typeface="Lustria"/>
              <a:buNone/>
            </a:pPr>
            <a:r>
              <a:rPr i="1" lang="en-US" sz="8800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THANK YOU</a:t>
            </a:r>
            <a:endParaRPr i="1" sz="8800"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575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ABSTRACT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⮚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Quantum computing is the study of non-classical mode of computation.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⮚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A quantum computer is a device that could perform such computation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INTRODUCTION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Quantum computers use atoms to perform calculations.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Here, computation depends on principle of quantum theory.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Times New Roman"/>
              <a:buChar char="⮚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quantum scenario, the fundamental unit of memory is called a qubit.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HISTORY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1982-Feynman proposed the idea of creating machines based on the laws of quantum mechanics instead of laws of classical physics.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1994-Peter shor came up with a quantum algorithm to factor very large numbers in polynomial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525500" y="3565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QUBIT-BASED COMPUTING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Qubits are represented through quantum particles such as electrons and photons. These particles have specific properties that can be used to represent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instance, qubits can spin in a specific direction. If it spins upwards, that can be read as 1, while a qubit spinning downward can become a 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IMPORTANCE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allows for real parallel processing, which basically means that several calculations can be carried out at the same time, saving a lot of time, offering superior performance, and allowing for the solution of more complex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USES AND BENEFITS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 COMPUTING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NURAG\Downloads\quantumuses.png" id="138" name="Google Shape;13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571612"/>
            <a:ext cx="8401081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629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APPLICATIONS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2368875"/>
            <a:ext cx="82296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Teleportation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Quantum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400"/>
              <a:buFont typeface="Lustria"/>
              <a:buNone/>
            </a:pPr>
            <a:r>
              <a:rPr lang="en-US">
                <a:solidFill>
                  <a:srgbClr val="FF00FF"/>
                </a:solidFill>
                <a:latin typeface="Lustria"/>
                <a:ea typeface="Lustria"/>
                <a:cs typeface="Lustria"/>
                <a:sym typeface="Lustria"/>
              </a:rPr>
              <a:t>FIELDS OF APPLICATIONS</a:t>
            </a:r>
            <a:endParaRPr>
              <a:solidFill>
                <a:srgbClr val="FF00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NURAG\Downloads\quantumapp.jpg" id="154" name="Google Shape;15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1500174"/>
            <a:ext cx="7358114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