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74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5143500" type="screen16x9"/>
  <p:notesSz cx="6858000" cy="9144000"/>
  <p:embeddedFontLs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Lato Black" panose="020F0502020204030203" pitchFamily="34" charset="0"/>
      <p:bold r:id="rId17"/>
      <p:boldItalic r:id="rId18"/>
    </p:embeddedFont>
    <p:embeddedFont>
      <p:font typeface="Trebuchet MS" panose="020B0603020202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g4ID0MW+58A5oAZz0iuzSAYbU9/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0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customschemas.google.com/relationships/presentationmetadata" Target="metadata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1" name="Google Shape;35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7" name="Google Shape;35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3" name="Google Shape;36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Google Shape;36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5" name="Google Shape;37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1" name="Google Shape;38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7" name="Google Shape;38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1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0" name="Google Shape;10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Body">
  <p:cSld name="CUSTOM_2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ubTitle" idx="1"/>
          </p:nvPr>
        </p:nvSpPr>
        <p:spPr>
          <a:xfrm>
            <a:off x="503872" y="787525"/>
            <a:ext cx="38847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2"/>
          </p:nvPr>
        </p:nvSpPr>
        <p:spPr>
          <a:xfrm>
            <a:off x="512875" y="1380050"/>
            <a:ext cx="8093100" cy="3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73" name="Google Shape;73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+ Caption">
  <p:cSld name="CUSTOM_2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3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subTitle" idx="1"/>
          </p:nvPr>
        </p:nvSpPr>
        <p:spPr>
          <a:xfrm>
            <a:off x="503876" y="4245750"/>
            <a:ext cx="53844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body" idx="2"/>
          </p:nvPr>
        </p:nvSpPr>
        <p:spPr>
          <a:xfrm>
            <a:off x="512875" y="902725"/>
            <a:ext cx="8002500" cy="29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80" name="Google Shape;80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2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">
  <p:cSld name="CUSTOM_2_1_2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4"/>
          <p:cNvSpPr txBox="1">
            <a:spLocks noGrp="1"/>
          </p:cNvSpPr>
          <p:nvPr>
            <p:ph type="body" idx="1"/>
          </p:nvPr>
        </p:nvSpPr>
        <p:spPr>
          <a:xfrm>
            <a:off x="512875" y="293121"/>
            <a:ext cx="8002500" cy="4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85" name="Google Shape;85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">
  <p:cSld name="CUSTOM_2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body" idx="1"/>
          </p:nvPr>
        </p:nvSpPr>
        <p:spPr>
          <a:xfrm>
            <a:off x="512875" y="1055125"/>
            <a:ext cx="8002500" cy="3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91" name="Google Shape;91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Top - Text Bottom">
  <p:cSld name="CUSTOM_2_1_1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512875" y="2890075"/>
            <a:ext cx="8002500" cy="18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97" name="Google Shape;97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28">
          <p15:clr>
            <a:srgbClr val="FA7B17"/>
          </p15:clr>
        </p15:guide>
        <p15:guide id="2" orient="horz" pos="576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1" type="secHead">
  <p:cSld name="SECTION_HEADER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2" name="Google Shape;102;p2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0A185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Grey">
  <p:cSld name="TITLE_ONLY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8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8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06" name="Google Shape;106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28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603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Grey">
  <p:cSld name="TITLE_ONLY_1_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9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13" name="Google Shape;113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29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765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Grey">
  <p:cSld name="TITLE_ONLY_1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0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0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20" name="Google Shape;120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3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30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482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India Ink">
  <p:cSld name="TITLE_ONLY_1_2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1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31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27" name="Google Shape;127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3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3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31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6633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Option 1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969025"/>
            <a:ext cx="9144000" cy="17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4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7" name="Google Shape;1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3016" y="909925"/>
            <a:ext cx="1260844" cy="315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India Ink">
  <p:cSld name="TITLE_ONLY_1_1_2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32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02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India Ink">
  <p:cSld name="TITLE_ONLY_1_1_1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3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3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33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3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44" name="Google Shape;144;p33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829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4"/>
          <p:cNvSpPr/>
          <p:nvPr/>
        </p:nvSpPr>
        <p:spPr>
          <a:xfrm>
            <a:off x="21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4"/>
          <p:cNvSpPr txBox="1">
            <a:spLocks noGrp="1"/>
          </p:cNvSpPr>
          <p:nvPr>
            <p:ph type="title"/>
          </p:nvPr>
        </p:nvSpPr>
        <p:spPr>
          <a:xfrm>
            <a:off x="265500" y="11569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8" name="Google Shape;148;p34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000"/>
              <a:buNone/>
              <a:defRPr sz="2000" b="1">
                <a:solidFill>
                  <a:srgbClr val="1F1F5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9" name="Google Shape;149;p3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0" name="Google Shape;150;p3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1800"/>
              <a:buNone/>
              <a:defRPr b="1">
                <a:solidFill>
                  <a:srgbClr val="1F1F50"/>
                </a:solidFill>
              </a:defRPr>
            </a:lvl1pPr>
          </a:lstStyle>
          <a:p>
            <a:endParaRPr/>
          </a:p>
        </p:txBody>
      </p:sp>
      <p:pic>
        <p:nvPicPr>
          <p:cNvPr id="154" name="Google Shape;154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3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Jodhpur">
  <p:cSld name="CUSTOM_8">
    <p:bg>
      <p:bgPr>
        <a:solidFill>
          <a:srgbClr val="1B2E85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us">
  <p:cSld name="CUSTOM_10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Option 1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67" name="Google Shape;16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1438" y="509891"/>
            <a:ext cx="1356876" cy="339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8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0" name="Google Shape;170;p3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2" name="Google Shape;172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9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 + Signatur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0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40"/>
          <p:cNvSpPr txBox="1">
            <a:spLocks noGrp="1"/>
          </p:cNvSpPr>
          <p:nvPr>
            <p:ph type="subTitle" idx="1"/>
          </p:nvPr>
        </p:nvSpPr>
        <p:spPr>
          <a:xfrm>
            <a:off x="349777" y="32840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">
  <p:cSld name="TITLE_1">
    <p:bg>
      <p:bgPr>
        <a:solidFill>
          <a:srgbClr val="1F1F50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5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tatic Logo">
  <p:cSld name="TITLE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19500" y="2095500"/>
            <a:ext cx="19050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Left - Text Right">
  <p:cSld name="CUSTOM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4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42"/>
          <p:cNvSpPr txBox="1">
            <a:spLocks noGrp="1"/>
          </p:cNvSpPr>
          <p:nvPr>
            <p:ph type="title"/>
          </p:nvPr>
        </p:nvSpPr>
        <p:spPr>
          <a:xfrm>
            <a:off x="3720884" y="229550"/>
            <a:ext cx="5283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84" name="Google Shape;184;p42"/>
          <p:cNvSpPr txBox="1">
            <a:spLocks noGrp="1"/>
          </p:cNvSpPr>
          <p:nvPr>
            <p:ph type="subTitle" idx="1"/>
          </p:nvPr>
        </p:nvSpPr>
        <p:spPr>
          <a:xfrm>
            <a:off x="3730147" y="787525"/>
            <a:ext cx="4151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42"/>
          <p:cNvSpPr txBox="1">
            <a:spLocks noGrp="1"/>
          </p:cNvSpPr>
          <p:nvPr>
            <p:ph type="body" idx="2"/>
          </p:nvPr>
        </p:nvSpPr>
        <p:spPr>
          <a:xfrm>
            <a:off x="3739151" y="1303850"/>
            <a:ext cx="51615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86" name="Google Shape;186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269">
          <p15:clr>
            <a:srgbClr val="FA7B17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Right - Text Left">
  <p:cSld name="CUSTOM_11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4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43"/>
          <p:cNvSpPr txBox="1">
            <a:spLocks noGrp="1"/>
          </p:cNvSpPr>
          <p:nvPr>
            <p:ph type="title"/>
          </p:nvPr>
        </p:nvSpPr>
        <p:spPr>
          <a:xfrm>
            <a:off x="494625" y="229550"/>
            <a:ext cx="4900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91" name="Google Shape;191;p43"/>
          <p:cNvSpPr txBox="1">
            <a:spLocks noGrp="1"/>
          </p:cNvSpPr>
          <p:nvPr>
            <p:ph type="subTitle" idx="1"/>
          </p:nvPr>
        </p:nvSpPr>
        <p:spPr>
          <a:xfrm>
            <a:off x="503875" y="787525"/>
            <a:ext cx="4891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43"/>
          <p:cNvSpPr txBox="1">
            <a:spLocks noGrp="1"/>
          </p:cNvSpPr>
          <p:nvPr>
            <p:ph type="body" idx="2"/>
          </p:nvPr>
        </p:nvSpPr>
        <p:spPr>
          <a:xfrm>
            <a:off x="512875" y="1456250"/>
            <a:ext cx="48318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93" name="Google Shape;193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49090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91">
          <p15:clr>
            <a:srgbClr val="FA7B17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">
  <p:cSld name="CUSTOM_1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4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96" name="Google Shape;196;p44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197" name="Google Shape;197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44"/>
          <p:cNvSpPr txBox="1">
            <a:spLocks noGrp="1"/>
          </p:cNvSpPr>
          <p:nvPr>
            <p:ph type="body" idx="2"/>
          </p:nvPr>
        </p:nvSpPr>
        <p:spPr>
          <a:xfrm>
            <a:off x="49752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9" name="Google Shape;199;p4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4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44"/>
          <p:cNvSpPr txBox="1">
            <a:spLocks noGrp="1"/>
          </p:cNvSpPr>
          <p:nvPr>
            <p:ph type="subTitle" idx="3"/>
          </p:nvPr>
        </p:nvSpPr>
        <p:spPr>
          <a:xfrm>
            <a:off x="486165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44"/>
          <p:cNvSpPr txBox="1">
            <a:spLocks noGrp="1"/>
          </p:cNvSpPr>
          <p:nvPr>
            <p:ph type="body" idx="4"/>
          </p:nvPr>
        </p:nvSpPr>
        <p:spPr>
          <a:xfrm>
            <a:off x="486737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03" name="Google Shape;203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8">
          <p15:clr>
            <a:srgbClr val="FA7B17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">
  <p:cSld name="CUSTOM_1_1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5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06" name="Google Shape;206;p45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07" name="Google Shape;207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5"/>
          <p:cNvSpPr txBox="1">
            <a:spLocks noGrp="1"/>
          </p:cNvSpPr>
          <p:nvPr>
            <p:ph type="body" idx="2"/>
          </p:nvPr>
        </p:nvSpPr>
        <p:spPr>
          <a:xfrm>
            <a:off x="4952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9" name="Google Shape;209;p4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4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45"/>
          <p:cNvSpPr txBox="1">
            <a:spLocks noGrp="1"/>
          </p:cNvSpPr>
          <p:nvPr>
            <p:ph type="subTitle" idx="3"/>
          </p:nvPr>
        </p:nvSpPr>
        <p:spPr>
          <a:xfrm>
            <a:off x="6339775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45"/>
          <p:cNvSpPr txBox="1">
            <a:spLocks noGrp="1"/>
          </p:cNvSpPr>
          <p:nvPr>
            <p:ph type="body" idx="4"/>
          </p:nvPr>
        </p:nvSpPr>
        <p:spPr>
          <a:xfrm>
            <a:off x="6343200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3" name="Google Shape;213;p45"/>
          <p:cNvSpPr txBox="1">
            <a:spLocks noGrp="1"/>
          </p:cNvSpPr>
          <p:nvPr>
            <p:ph type="subTitle" idx="5"/>
          </p:nvPr>
        </p:nvSpPr>
        <p:spPr>
          <a:xfrm>
            <a:off x="34175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45"/>
          <p:cNvSpPr txBox="1">
            <a:spLocks noGrp="1"/>
          </p:cNvSpPr>
          <p:nvPr>
            <p:ph type="body" idx="6"/>
          </p:nvPr>
        </p:nvSpPr>
        <p:spPr>
          <a:xfrm>
            <a:off x="34209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15" name="Google Shape;215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3">
          <p15:clr>
            <a:srgbClr val="FA7B17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with Images">
  <p:cSld name="CUSTOM_1_1_1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6"/>
          <p:cNvSpPr txBox="1">
            <a:spLocks noGrp="1"/>
          </p:cNvSpPr>
          <p:nvPr>
            <p:ph type="subTitle" idx="1"/>
          </p:nvPr>
        </p:nvSpPr>
        <p:spPr>
          <a:xfrm>
            <a:off x="122175" y="2491891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pic>
        <p:nvPicPr>
          <p:cNvPr id="218" name="Google Shape;218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46"/>
          <p:cNvSpPr txBox="1">
            <a:spLocks noGrp="1"/>
          </p:cNvSpPr>
          <p:nvPr>
            <p:ph type="body" idx="2"/>
          </p:nvPr>
        </p:nvSpPr>
        <p:spPr>
          <a:xfrm>
            <a:off x="124300" y="2834552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0" name="Google Shape;220;p4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4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46"/>
          <p:cNvSpPr txBox="1">
            <a:spLocks noGrp="1"/>
          </p:cNvSpPr>
          <p:nvPr>
            <p:ph type="subTitle" idx="3"/>
          </p:nvPr>
        </p:nvSpPr>
        <p:spPr>
          <a:xfrm>
            <a:off x="92100" y="2112316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23" name="Google Shape;223;p46"/>
          <p:cNvSpPr txBox="1">
            <a:spLocks noGrp="1"/>
          </p:cNvSpPr>
          <p:nvPr>
            <p:ph type="subTitle" idx="4"/>
          </p:nvPr>
        </p:nvSpPr>
        <p:spPr>
          <a:xfrm>
            <a:off x="3169538" y="2491928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224" name="Google Shape;224;p46"/>
          <p:cNvSpPr txBox="1">
            <a:spLocks noGrp="1"/>
          </p:cNvSpPr>
          <p:nvPr>
            <p:ph type="body" idx="5"/>
          </p:nvPr>
        </p:nvSpPr>
        <p:spPr>
          <a:xfrm>
            <a:off x="3171667" y="2834578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5" name="Google Shape;225;p46"/>
          <p:cNvSpPr txBox="1">
            <a:spLocks noGrp="1"/>
          </p:cNvSpPr>
          <p:nvPr>
            <p:ph type="subTitle" idx="6"/>
          </p:nvPr>
        </p:nvSpPr>
        <p:spPr>
          <a:xfrm>
            <a:off x="3139463" y="2112353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26" name="Google Shape;226;p46"/>
          <p:cNvSpPr txBox="1">
            <a:spLocks noGrp="1"/>
          </p:cNvSpPr>
          <p:nvPr>
            <p:ph type="subTitle" idx="7"/>
          </p:nvPr>
        </p:nvSpPr>
        <p:spPr>
          <a:xfrm>
            <a:off x="6246988" y="2471797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227" name="Google Shape;227;p46"/>
          <p:cNvSpPr txBox="1">
            <a:spLocks noGrp="1"/>
          </p:cNvSpPr>
          <p:nvPr>
            <p:ph type="body" idx="8"/>
          </p:nvPr>
        </p:nvSpPr>
        <p:spPr>
          <a:xfrm>
            <a:off x="6249121" y="2820575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8" name="Google Shape;228;p46"/>
          <p:cNvSpPr txBox="1">
            <a:spLocks noGrp="1"/>
          </p:cNvSpPr>
          <p:nvPr>
            <p:ph type="subTitle" idx="9"/>
          </p:nvPr>
        </p:nvSpPr>
        <p:spPr>
          <a:xfrm>
            <a:off x="6216913" y="2092222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29" name="Google Shape;229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9">
          <p15:clr>
            <a:srgbClr val="FA7B17"/>
          </p15:clr>
        </p15:guide>
        <p15:guide id="2" pos="1892">
          <p15:clr>
            <a:srgbClr val="FA7B17"/>
          </p15:clr>
        </p15:guide>
        <p15:guide id="3" pos="1934">
          <p15:clr>
            <a:srgbClr val="FA7B17"/>
          </p15:clr>
        </p15:guide>
        <p15:guide id="4" pos="3826">
          <p15:clr>
            <a:srgbClr val="FA7B17"/>
          </p15:clr>
        </p15:guide>
        <p15:guide id="5" pos="3868">
          <p15:clr>
            <a:srgbClr val="FA7B17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Body">
  <p:cSld name="CUSTOM_2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7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32" name="Google Shape;232;p47"/>
          <p:cNvSpPr txBox="1">
            <a:spLocks noGrp="1"/>
          </p:cNvSpPr>
          <p:nvPr>
            <p:ph type="subTitle" idx="1"/>
          </p:nvPr>
        </p:nvSpPr>
        <p:spPr>
          <a:xfrm>
            <a:off x="503872" y="787525"/>
            <a:ext cx="38847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47"/>
          <p:cNvSpPr txBox="1">
            <a:spLocks noGrp="1"/>
          </p:cNvSpPr>
          <p:nvPr>
            <p:ph type="body" idx="2"/>
          </p:nvPr>
        </p:nvSpPr>
        <p:spPr>
          <a:xfrm>
            <a:off x="512875" y="1380050"/>
            <a:ext cx="8093100" cy="3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34" name="Google Shape;234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4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4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7" name="Google Shape;237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+ Caption">
  <p:cSld name="CUSTOM_2_1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8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40" name="Google Shape;240;p48"/>
          <p:cNvSpPr txBox="1">
            <a:spLocks noGrp="1"/>
          </p:cNvSpPr>
          <p:nvPr>
            <p:ph type="subTitle" idx="1"/>
          </p:nvPr>
        </p:nvSpPr>
        <p:spPr>
          <a:xfrm>
            <a:off x="503876" y="4245750"/>
            <a:ext cx="53844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241" name="Google Shape;241;p48"/>
          <p:cNvSpPr txBox="1">
            <a:spLocks noGrp="1"/>
          </p:cNvSpPr>
          <p:nvPr>
            <p:ph type="body" idx="2"/>
          </p:nvPr>
        </p:nvSpPr>
        <p:spPr>
          <a:xfrm>
            <a:off x="512875" y="902725"/>
            <a:ext cx="8002500" cy="29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42" name="Google Shape;242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4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4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5" name="Google Shape;245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">
  <p:cSld name="CUSTOM_2_1_2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9"/>
          <p:cNvSpPr txBox="1">
            <a:spLocks noGrp="1"/>
          </p:cNvSpPr>
          <p:nvPr>
            <p:ph type="body" idx="1"/>
          </p:nvPr>
        </p:nvSpPr>
        <p:spPr>
          <a:xfrm>
            <a:off x="512875" y="293121"/>
            <a:ext cx="8002500" cy="4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48" name="Google Shape;248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4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1" name="Google Shape;251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">
  <p:cSld name="CUSTOM_2_1_1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0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54" name="Google Shape;254;p50"/>
          <p:cNvSpPr txBox="1">
            <a:spLocks noGrp="1"/>
          </p:cNvSpPr>
          <p:nvPr>
            <p:ph type="body" idx="1"/>
          </p:nvPr>
        </p:nvSpPr>
        <p:spPr>
          <a:xfrm>
            <a:off x="512875" y="1055125"/>
            <a:ext cx="8002500" cy="3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55" name="Google Shape;255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5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5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8" name="Google Shape;258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tatic Logo">
  <p:cSld name="TITLE_1_1_1">
    <p:bg>
      <p:bgPr>
        <a:solidFill>
          <a:srgbClr val="1F1F50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19500" y="2333625"/>
            <a:ext cx="19050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Top - Text Bottom">
  <p:cSld name="CUSTOM_2_1_1_1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1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61" name="Google Shape;261;p51"/>
          <p:cNvSpPr txBox="1">
            <a:spLocks noGrp="1"/>
          </p:cNvSpPr>
          <p:nvPr>
            <p:ph type="body" idx="1"/>
          </p:nvPr>
        </p:nvSpPr>
        <p:spPr>
          <a:xfrm>
            <a:off x="512875" y="2890075"/>
            <a:ext cx="8002500" cy="18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62" name="Google Shape;262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5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5" name="Google Shape;265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28">
          <p15:clr>
            <a:srgbClr val="FA7B17"/>
          </p15:clr>
        </p15:guide>
        <p15:guide id="2" orient="horz" pos="576">
          <p15:clr>
            <a:srgbClr val="FA7B17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1" type="secHead">
  <p:cSld name="SECTION_HEADER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8" name="Google Shape;268;p5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0A185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9" name="Google Shape;269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2">
  <p:cSld name="SECTION_HEADER_1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2" name="Google Shape;272;p5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3" name="Google Shape;273;p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 Frames 4">
  <p:cSld name="CUSTOM_12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Grey">
  <p:cSld name="TITLE_ONLY_1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5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55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79" name="Google Shape;279;p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5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5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2" name="Google Shape;282;p55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603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83" name="Google Shape;283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Grey">
  <p:cSld name="TITLE_ONLY_1_1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6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56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87" name="Google Shape;287;p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5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5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0" name="Google Shape;290;p56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765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91" name="Google Shape;291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Grey">
  <p:cSld name="TITLE_ONLY_1_1_1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7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57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95" name="Google Shape;295;p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5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5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8" name="Google Shape;298;p57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482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99" name="Google Shape;299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India Ink">
  <p:cSld name="TITLE_ONLY_1_1_1_1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5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5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4" name="Google Shape;304;p58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58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06" name="Google Shape;306;p58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829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307" name="Google Shape;307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1800"/>
              <a:buNone/>
              <a:defRPr b="1">
                <a:solidFill>
                  <a:srgbClr val="1F1F50"/>
                </a:solidFill>
              </a:defRPr>
            </a:lvl1pPr>
          </a:lstStyle>
          <a:p>
            <a:endParaRPr/>
          </a:p>
        </p:txBody>
      </p:sp>
      <p:pic>
        <p:nvPicPr>
          <p:cNvPr id="310" name="Google Shape;310;p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5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5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3" name="Google Shape;313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+ Footer">
  <p:cSld name="CAPTION_ONLY_1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6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6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8" name="Google Shape;318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Left - Text Right">
  <p:cSld name="CUSTOM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" name="Google Shape;26;p17"/>
          <p:cNvSpPr txBox="1">
            <a:spLocks noGrp="1"/>
          </p:cNvSpPr>
          <p:nvPr>
            <p:ph type="title"/>
          </p:nvPr>
        </p:nvSpPr>
        <p:spPr>
          <a:xfrm>
            <a:off x="3720884" y="229550"/>
            <a:ext cx="5283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subTitle" idx="1"/>
          </p:nvPr>
        </p:nvSpPr>
        <p:spPr>
          <a:xfrm>
            <a:off x="3730147" y="787525"/>
            <a:ext cx="4151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2"/>
          </p:nvPr>
        </p:nvSpPr>
        <p:spPr>
          <a:xfrm>
            <a:off x="3739151" y="1303850"/>
            <a:ext cx="51615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269">
          <p15:clr>
            <a:srgbClr val="FA7B17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ia Ink" type="blank">
  <p:cSld name="BLANK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1" name="Google Shape;321;p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Jodhpur">
  <p:cSld name="CUSTOM_8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6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4" name="Google Shape;324;p6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Basant">
  <p:cSld name="CUSTOM_9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7" name="Google Shape;327;p6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Kohl">
  <p:cSld name="CUSTOM_9_1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0" name="Google Shape;330;p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us">
  <p:cSld name="CUSTOM_10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3" name="Google Shape;333;p6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Right - Text Left">
  <p:cSld name="CUSTOM_1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" name="Google Shape;33;p18"/>
          <p:cNvSpPr txBox="1">
            <a:spLocks noGrp="1"/>
          </p:cNvSpPr>
          <p:nvPr>
            <p:ph type="title"/>
          </p:nvPr>
        </p:nvSpPr>
        <p:spPr>
          <a:xfrm>
            <a:off x="494625" y="229550"/>
            <a:ext cx="4900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subTitle" idx="1"/>
          </p:nvPr>
        </p:nvSpPr>
        <p:spPr>
          <a:xfrm>
            <a:off x="503875" y="787525"/>
            <a:ext cx="4891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2"/>
          </p:nvPr>
        </p:nvSpPr>
        <p:spPr>
          <a:xfrm>
            <a:off x="512875" y="1456250"/>
            <a:ext cx="48318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91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">
  <p:cSld name="CUSTOM_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39" name="Google Shape;39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49752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1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" name="Google Shape;43;p19"/>
          <p:cNvSpPr txBox="1">
            <a:spLocks noGrp="1"/>
          </p:cNvSpPr>
          <p:nvPr>
            <p:ph type="subTitle" idx="3"/>
          </p:nvPr>
        </p:nvSpPr>
        <p:spPr>
          <a:xfrm>
            <a:off x="486165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4"/>
          </p:nvPr>
        </p:nvSpPr>
        <p:spPr>
          <a:xfrm>
            <a:off x="486737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8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">
  <p:cSld name="CUSTOM_1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48" name="Google Shape;48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0"/>
          <p:cNvSpPr txBox="1">
            <a:spLocks noGrp="1"/>
          </p:cNvSpPr>
          <p:nvPr>
            <p:ph type="body" idx="2"/>
          </p:nvPr>
        </p:nvSpPr>
        <p:spPr>
          <a:xfrm>
            <a:off x="4952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2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" name="Google Shape;52;p20"/>
          <p:cNvSpPr txBox="1">
            <a:spLocks noGrp="1"/>
          </p:cNvSpPr>
          <p:nvPr>
            <p:ph type="subTitle" idx="3"/>
          </p:nvPr>
        </p:nvSpPr>
        <p:spPr>
          <a:xfrm>
            <a:off x="6339775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body" idx="4"/>
          </p:nvPr>
        </p:nvSpPr>
        <p:spPr>
          <a:xfrm>
            <a:off x="6343200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subTitle" idx="5"/>
          </p:nvPr>
        </p:nvSpPr>
        <p:spPr>
          <a:xfrm>
            <a:off x="34175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body" idx="6"/>
          </p:nvPr>
        </p:nvSpPr>
        <p:spPr>
          <a:xfrm>
            <a:off x="34209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3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with Images">
  <p:cSld name="CUSTOM_1_1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1"/>
          <p:cNvSpPr txBox="1">
            <a:spLocks noGrp="1"/>
          </p:cNvSpPr>
          <p:nvPr>
            <p:ph type="subTitle" idx="1"/>
          </p:nvPr>
        </p:nvSpPr>
        <p:spPr>
          <a:xfrm>
            <a:off x="122175" y="2491891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pic>
        <p:nvPicPr>
          <p:cNvPr id="58" name="Google Shape;58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21"/>
          <p:cNvSpPr txBox="1">
            <a:spLocks noGrp="1"/>
          </p:cNvSpPr>
          <p:nvPr>
            <p:ph type="body" idx="2"/>
          </p:nvPr>
        </p:nvSpPr>
        <p:spPr>
          <a:xfrm>
            <a:off x="124300" y="2834552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" name="Google Shape;62;p21"/>
          <p:cNvSpPr txBox="1">
            <a:spLocks noGrp="1"/>
          </p:cNvSpPr>
          <p:nvPr>
            <p:ph type="subTitle" idx="3"/>
          </p:nvPr>
        </p:nvSpPr>
        <p:spPr>
          <a:xfrm>
            <a:off x="92100" y="2112316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subTitle" idx="4"/>
          </p:nvPr>
        </p:nvSpPr>
        <p:spPr>
          <a:xfrm>
            <a:off x="3169538" y="2491928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body" idx="5"/>
          </p:nvPr>
        </p:nvSpPr>
        <p:spPr>
          <a:xfrm>
            <a:off x="3171667" y="2834578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subTitle" idx="6"/>
          </p:nvPr>
        </p:nvSpPr>
        <p:spPr>
          <a:xfrm>
            <a:off x="3139463" y="2112353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subTitle" idx="7"/>
          </p:nvPr>
        </p:nvSpPr>
        <p:spPr>
          <a:xfrm>
            <a:off x="6246988" y="2471797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body" idx="8"/>
          </p:nvPr>
        </p:nvSpPr>
        <p:spPr>
          <a:xfrm>
            <a:off x="6249121" y="2820575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subTitle" idx="9"/>
          </p:nvPr>
        </p:nvSpPr>
        <p:spPr>
          <a:xfrm>
            <a:off x="6216913" y="2092222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9">
          <p15:clr>
            <a:srgbClr val="FA7B17"/>
          </p15:clr>
        </p15:guide>
        <p15:guide id="2" pos="1892">
          <p15:clr>
            <a:srgbClr val="FA7B17"/>
          </p15:clr>
        </p15:guide>
        <p15:guide id="3" pos="1934">
          <p15:clr>
            <a:srgbClr val="FA7B17"/>
          </p15:clr>
        </p15:guide>
        <p15:guide id="4" pos="3826">
          <p15:clr>
            <a:srgbClr val="FA7B17"/>
          </p15:clr>
        </p15:guide>
        <p15:guide id="5" pos="3868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slideLayout" Target="../slideLayouts/slideLayout51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29" Type="http://schemas.openxmlformats.org/officeDocument/2006/relationships/slideLayout" Target="../slideLayouts/slideLayout54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28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slideLayout" Target="../slideLayouts/slideLayout52.xml"/><Relationship Id="rId3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800"/>
              <a:buFont typeface="Lato Black"/>
              <a:buNone/>
              <a:defRPr sz="2800" b="0" i="0" u="none" strike="noStrike" cap="none">
                <a:solidFill>
                  <a:srgbClr val="1F1F5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800"/>
              <a:buFont typeface="Lato Black"/>
              <a:buNone/>
              <a:defRPr sz="2800" b="0" i="0" u="none" strike="noStrike" cap="none">
                <a:solidFill>
                  <a:srgbClr val="1F1F5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  <p:sldLayoutId id="2147483699" r:id="rId25"/>
    <p:sldLayoutId id="2147483700" r:id="rId26"/>
    <p:sldLayoutId id="2147483701" r:id="rId27"/>
    <p:sldLayoutId id="2147483702" r:id="rId28"/>
    <p:sldLayoutId id="2147483703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"/>
          <p:cNvSpPr txBox="1">
            <a:spLocks noGrp="1"/>
          </p:cNvSpPr>
          <p:nvPr>
            <p:ph type="title"/>
          </p:nvPr>
        </p:nvSpPr>
        <p:spPr>
          <a:xfrm>
            <a:off x="0" y="1371600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900" u="sng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Bank of Baroda Hackathon - 2022                       </a:t>
            </a:r>
            <a:endParaRPr sz="2900" u="sng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9" name="Google Shape;339;p1"/>
          <p:cNvSpPr txBox="1"/>
          <p:nvPr/>
        </p:nvSpPr>
        <p:spPr>
          <a:xfrm>
            <a:off x="0" y="2161275"/>
            <a:ext cx="61923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900" b="1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Your Team Name : KEIZEN</a:t>
            </a:r>
            <a:endParaRPr sz="2900" b="1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0" name="Google Shape;340;p1"/>
          <p:cNvSpPr txBox="1"/>
          <p:nvPr/>
        </p:nvSpPr>
        <p:spPr>
          <a:xfrm>
            <a:off x="158562" y="2992500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70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Your team bio :   Data analyst</a:t>
            </a:r>
            <a:endParaRPr sz="170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20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Date : 07-09-2022</a:t>
            </a:r>
            <a:endParaRPr sz="120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41" name="Google Shape;341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7450" y="270350"/>
            <a:ext cx="2235228" cy="7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1"/>
          <p:cNvSpPr txBox="1"/>
          <p:nvPr/>
        </p:nvSpPr>
        <p:spPr>
          <a:xfrm>
            <a:off x="6807450" y="117575"/>
            <a:ext cx="238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Technology Partner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Problem Statement?</a:t>
            </a:r>
            <a:endParaRPr sz="2000"/>
          </a:p>
        </p:txBody>
      </p:sp>
      <p:sp>
        <p:nvSpPr>
          <p:cNvPr id="348" name="Google Shape;348;p2"/>
          <p:cNvSpPr txBox="1"/>
          <p:nvPr/>
        </p:nvSpPr>
        <p:spPr>
          <a:xfrm>
            <a:off x="494629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Why did you decide to solve this Problem statement?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 Now a days, Lot of thefts happening mostly in Banks so that  People suffering a lot and also it is creating a bad impression for the banks.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 Hence,Its necessary to find a solution for this issue…..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User Segment &amp; Pain Points</a:t>
            </a:r>
            <a:endParaRPr sz="2000"/>
          </a:p>
        </p:txBody>
      </p:sp>
      <p:sp>
        <p:nvSpPr>
          <p:cNvPr id="354" name="Google Shape;354;p3"/>
          <p:cNvSpPr txBox="1"/>
          <p:nvPr/>
        </p:nvSpPr>
        <p:spPr>
          <a:xfrm>
            <a:off x="494629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Which user /advertiser segment would be early adopter of your product &amp; why?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  W</a:t>
            </a:r>
            <a:r>
              <a:rPr lang="en-I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e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will create on our own..</a:t>
            </a:r>
            <a:endParaRPr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"/>
          <p:cNvSpPr txBox="1"/>
          <p:nvPr/>
        </p:nvSpPr>
        <p:spPr>
          <a:xfrm>
            <a:off x="436175" y="12275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What are the alternatives/competitive products for the problem you are solving?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     It’s fully comprised of sensors instead of high cost cameras.</a:t>
            </a:r>
            <a:endParaRPr lang="en"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0" name="Google Shape;360;p4"/>
          <p:cNvSpPr txBox="1">
            <a:spLocks noGrp="1"/>
          </p:cNvSpPr>
          <p:nvPr>
            <p:ph type="title"/>
          </p:nvPr>
        </p:nvSpPr>
        <p:spPr>
          <a:xfrm>
            <a:off x="3422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Pre-Requisite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"/>
          <p:cNvSpPr txBox="1">
            <a:spLocks noGrp="1"/>
          </p:cNvSpPr>
          <p:nvPr>
            <p:ph type="title"/>
          </p:nvPr>
        </p:nvSpPr>
        <p:spPr>
          <a:xfrm>
            <a:off x="4" y="81860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4A4548"/>
                </a:solidFill>
                <a:highlight>
                  <a:srgbClr val="FFFFFF"/>
                </a:highlight>
              </a:rPr>
              <a:t>Azure tools or resources</a:t>
            </a:r>
            <a:endParaRPr sz="2000"/>
          </a:p>
        </p:txBody>
      </p:sp>
      <p:sp>
        <p:nvSpPr>
          <p:cNvPr id="366" name="Google Shape;366;p5"/>
          <p:cNvSpPr txBox="1">
            <a:spLocks noGrp="1"/>
          </p:cNvSpPr>
          <p:nvPr>
            <p:ph type="title"/>
          </p:nvPr>
        </p:nvSpPr>
        <p:spPr>
          <a:xfrm>
            <a:off x="4" y="2019825"/>
            <a:ext cx="9245596" cy="2484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  <a:t>Azure tools or resources which are likely to be used by you for the prototype, if your idea gets selected</a:t>
            </a:r>
            <a:b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b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b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  <a:t>    We decided to use Cheap and best Softwares which will be helpful for the effective communication for the sesnors..</a:t>
            </a:r>
            <a:endParaRPr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Any Supporting Functional Documents</a:t>
            </a:r>
            <a:endParaRPr sz="2000"/>
          </a:p>
        </p:txBody>
      </p:sp>
      <p:sp>
        <p:nvSpPr>
          <p:cNvPr id="372" name="Google Shape;372;p6"/>
          <p:cNvSpPr txBox="1"/>
          <p:nvPr/>
        </p:nvSpPr>
        <p:spPr>
          <a:xfrm>
            <a:off x="515329" y="1075267"/>
            <a:ext cx="8259300" cy="383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 b="1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Present your solution, talk about methodology, architecture &amp; scalability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  </a:t>
            </a:r>
            <a:r>
              <a:rPr lang="en-IN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Object Counter circuit where the object/person passes in front of an LDR</a:t>
            </a:r>
            <a:r>
              <a:rPr lang="en-I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IN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  As object passes, it blocks the incoming light on surface of LDR and the counter increases the counts it.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dirty="0">
                <a:solidFill>
                  <a:srgbClr val="202124"/>
                </a:solidFill>
                <a:latin typeface="arial" panose="020B0604020202020204" pitchFamily="34" charset="0"/>
                <a:ea typeface="Lato"/>
                <a:cs typeface="Lato"/>
                <a:sym typeface="Lato"/>
              </a:rPr>
              <a:t>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dirty="0">
                <a:solidFill>
                  <a:srgbClr val="202124"/>
                </a:solidFill>
                <a:latin typeface="arial" panose="020B0604020202020204" pitchFamily="34" charset="0"/>
                <a:ea typeface="Lato"/>
                <a:cs typeface="Lato"/>
                <a:sym typeface="Lato"/>
              </a:rPr>
              <a:t>   Infrared sensors are a specific type of motion sensors that use infrared radiations to detect people entry and it send signal to alarm.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IN" b="0" i="0" u="none" strike="noStrike" cap="none" dirty="0">
              <a:solidFill>
                <a:srgbClr val="202124"/>
              </a:solidFill>
              <a:latin typeface="arial" panose="020B0604020202020204" pitchFamily="34" charset="0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dirty="0">
                <a:solidFill>
                  <a:srgbClr val="202124"/>
                </a:solidFill>
                <a:latin typeface="arial" panose="020B0604020202020204" pitchFamily="34" charset="0"/>
                <a:ea typeface="Lato"/>
                <a:cs typeface="Lato"/>
                <a:sym typeface="Lato"/>
              </a:rPr>
              <a:t>    </a:t>
            </a:r>
            <a:r>
              <a:rPr lang="en-IN" b="0" i="0" dirty="0">
                <a:solidFill>
                  <a:srgbClr val="050505"/>
                </a:solidFill>
                <a:effectLst/>
                <a:latin typeface="MessinaSans"/>
              </a:rPr>
              <a:t>EQ-Radio instead wireless signals that reflect off of a person’s body and back to the device. Its beat-extraction algorithms break the reflections into individual heartbeats and </a:t>
            </a:r>
            <a:r>
              <a:rPr lang="en-IN" b="0" i="0" dirty="0" err="1">
                <a:solidFill>
                  <a:srgbClr val="050505"/>
                </a:solidFill>
                <a:effectLst/>
                <a:latin typeface="MessinaSans"/>
              </a:rPr>
              <a:t>analyze</a:t>
            </a:r>
            <a:r>
              <a:rPr lang="en-IN" b="0" i="0" dirty="0">
                <a:solidFill>
                  <a:srgbClr val="050505"/>
                </a:solidFill>
                <a:effectLst/>
                <a:latin typeface="MessinaSans"/>
              </a:rPr>
              <a:t> the small variations in heartbeat intervals to determine their levels of arousal and positive affect</a:t>
            </a:r>
            <a:endParaRPr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7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Key Differentiators &amp; Adoption Plan</a:t>
            </a:r>
            <a:endParaRPr sz="2000"/>
          </a:p>
        </p:txBody>
      </p:sp>
      <p:sp>
        <p:nvSpPr>
          <p:cNvPr id="378" name="Google Shape;378;p7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How is your solution better than alternatives and how do you plan to build adoption?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 Its very simple and cheap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 cost effective.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 Accurate.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 Long life..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 </a:t>
            </a:r>
            <a:endParaRPr lang="en-IN"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8"/>
          <p:cNvSpPr txBox="1"/>
          <p:nvPr/>
        </p:nvSpPr>
        <p:spPr>
          <a:xfrm>
            <a:off x="0" y="0"/>
            <a:ext cx="920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1F1F50"/>
                </a:solidFill>
                <a:latin typeface="Lato"/>
                <a:ea typeface="Lato"/>
                <a:cs typeface="Lato"/>
                <a:sym typeface="Lato"/>
              </a:rPr>
              <a:t>GitHub Repository Link &amp; </a:t>
            </a:r>
            <a:r>
              <a:rPr lang="en" sz="2000" b="1" i="0" u="none" strike="noStrike" cap="none">
                <a:solidFill>
                  <a:srgbClr val="4A4548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supporting diagrams, screenshots, if any</a:t>
            </a:r>
            <a:endParaRPr sz="2000" b="1" i="0" u="none" strike="noStrike" cap="none">
              <a:solidFill>
                <a:srgbClr val="1F1F5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4" name="Google Shape;384;p8"/>
          <p:cNvSpPr txBox="1"/>
          <p:nvPr/>
        </p:nvSpPr>
        <p:spPr>
          <a:xfrm>
            <a:off x="-1" y="1044149"/>
            <a:ext cx="8441267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How far it can go?</a:t>
            </a: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26" name="Picture 2" descr="Your wireless router could become emotionally intelligent, says MIT | ZDNET">
            <a:extLst>
              <a:ext uri="{FF2B5EF4-FFF2-40B4-BE49-F238E27FC236}">
                <a16:creationId xmlns:a16="http://schemas.microsoft.com/office/drawing/2014/main" id="{408B25D4-BB33-48FD-A938-478E1BDBF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9688" y="1348604"/>
            <a:ext cx="274320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R Proximity Sensor with Arduino – FactoryForward">
            <a:extLst>
              <a:ext uri="{FF2B5EF4-FFF2-40B4-BE49-F238E27FC236}">
                <a16:creationId xmlns:a16="http://schemas.microsoft.com/office/drawing/2014/main" id="{CF9F1ABD-40F4-4225-A716-BFD9C8B92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" y="1595267"/>
            <a:ext cx="2563283" cy="117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eople Counting Sensor (GDPR compliant) | Customer Traffic counter">
            <a:extLst>
              <a:ext uri="{FF2B5EF4-FFF2-40B4-BE49-F238E27FC236}">
                <a16:creationId xmlns:a16="http://schemas.microsoft.com/office/drawing/2014/main" id="{67624877-0DF6-4D27-9F99-4057C5F1F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356" y="1444228"/>
            <a:ext cx="2293992" cy="1797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ank Alarm Monitoring System Solution - Athenalarm">
            <a:extLst>
              <a:ext uri="{FF2B5EF4-FFF2-40B4-BE49-F238E27FC236}">
                <a16:creationId xmlns:a16="http://schemas.microsoft.com/office/drawing/2014/main" id="{B4FEB29F-CE7E-4B89-811B-286A8B805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009" y="3305601"/>
            <a:ext cx="2276887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9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/>
              <a:t>Thank You</a:t>
            </a:r>
            <a:endParaRPr sz="3600"/>
          </a:p>
        </p:txBody>
      </p:sp>
      <p:sp>
        <p:nvSpPr>
          <p:cNvPr id="390" name="Google Shape;390;p9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500" dirty="0"/>
              <a:t>Team member names : Moahanapriya vadivel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500" dirty="0"/>
              <a:t>                        </a:t>
            </a:r>
            <a:endParaRPr sz="1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 Template">
  <a:themeElements>
    <a:clrScheme name="Simple Light">
      <a:dk1>
        <a:srgbClr val="141414"/>
      </a:dk1>
      <a:lt1>
        <a:srgbClr val="FFFFFF"/>
      </a:lt1>
      <a:dk2>
        <a:srgbClr val="0A1852"/>
      </a:dk2>
      <a:lt2>
        <a:srgbClr val="B7B7B7"/>
      </a:lt2>
      <a:accent1>
        <a:srgbClr val="F7C35E"/>
      </a:accent1>
      <a:accent2>
        <a:srgbClr val="1B2E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2E8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 Template">
  <a:themeElements>
    <a:clrScheme name="Simple Light">
      <a:dk1>
        <a:srgbClr val="141414"/>
      </a:dk1>
      <a:lt1>
        <a:srgbClr val="FFFFFF"/>
      </a:lt1>
      <a:dk2>
        <a:srgbClr val="0A1852"/>
      </a:dk2>
      <a:lt2>
        <a:srgbClr val="B7B7B7"/>
      </a:lt2>
      <a:accent1>
        <a:srgbClr val="F7C35E"/>
      </a:accent1>
      <a:accent2>
        <a:srgbClr val="1B2E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2E8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372</Words>
  <Application>Microsoft Office PowerPoint</Application>
  <PresentationFormat>On-screen Show (16:9)</PresentationFormat>
  <Paragraphs>48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Trebuchet MS</vt:lpstr>
      <vt:lpstr>Lato</vt:lpstr>
      <vt:lpstr>Lato Black</vt:lpstr>
      <vt:lpstr>Arial</vt:lpstr>
      <vt:lpstr>MessinaSans</vt:lpstr>
      <vt:lpstr>TI Template</vt:lpstr>
      <vt:lpstr>TI Template</vt:lpstr>
      <vt:lpstr>Bank of Baroda Hackathon - 2022                       </vt:lpstr>
      <vt:lpstr>Problem Statement?</vt:lpstr>
      <vt:lpstr>User Segment &amp; Pain Points</vt:lpstr>
      <vt:lpstr>Pre-Requisite</vt:lpstr>
      <vt:lpstr>Azure tools or resources</vt:lpstr>
      <vt:lpstr>Any Supporting Functional Documents</vt:lpstr>
      <vt:lpstr>Key Differentiators &amp; Adoption Plan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of Baroda Hackathon - 2022</dc:title>
  <dc:creator>Vadivel, Mohanapriya</dc:creator>
  <cp:lastModifiedBy>Vadivel, Mohanapriya</cp:lastModifiedBy>
  <cp:revision>6</cp:revision>
  <dcterms:modified xsi:type="dcterms:W3CDTF">2022-09-07T11:08:44Z</dcterms:modified>
</cp:coreProperties>
</file>