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85" r:id="rId2"/>
    <p:sldId id="286" r:id="rId3"/>
    <p:sldId id="287" r:id="rId4"/>
    <p:sldId id="288" r:id="rId5"/>
    <p:sldId id="291" r:id="rId6"/>
    <p:sldId id="289" r:id="rId7"/>
    <p:sldId id="290" r:id="rId8"/>
    <p:sldId id="29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5B2D"/>
    <a:srgbClr val="000000"/>
    <a:srgbClr val="FC7F3B"/>
    <a:srgbClr val="3EECF7"/>
    <a:srgbClr val="102B50"/>
    <a:srgbClr val="057F85"/>
    <a:srgbClr val="183764"/>
    <a:srgbClr val="194F63"/>
    <a:srgbClr val="142D45"/>
    <a:srgbClr val="0B0A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69" autoAdjust="0"/>
    <p:restoredTop sz="94754"/>
  </p:normalViewPr>
  <p:slideViewPr>
    <p:cSldViewPr snapToGrid="0">
      <p:cViewPr varScale="1">
        <p:scale>
          <a:sx n="102" d="100"/>
          <a:sy n="102" d="100"/>
        </p:scale>
        <p:origin x="5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E8C686-A992-0F43-84D8-8046B3AFAE27}" type="datetimeFigureOut">
              <a:rPr lang="en-US" smtClean="0"/>
              <a:t>4/19/22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5EE6DE-26E8-A749-968B-87BB91105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310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EE6DE-26E8-A749-968B-87BB91105F9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913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EE6DE-26E8-A749-968B-87BB91105F9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6159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EE6DE-26E8-A749-968B-87BB91105F9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5833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EE6DE-26E8-A749-968B-87BB91105F9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6121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EE6DE-26E8-A749-968B-87BB91105F9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8505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EE6DE-26E8-A749-968B-87BB91105F9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9241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EE6DE-26E8-A749-968B-87BB91105F9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688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8562A-DB90-47B1-BD93-6F7A02E5E0B0}" type="datetimeFigureOut">
              <a:rPr lang="en-US" smtClean="0"/>
              <a:t>4/19/22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4B981-3AC1-4D66-865E-E16916BB9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787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8562A-DB90-47B1-BD93-6F7A02E5E0B0}" type="datetimeFigureOut">
              <a:rPr lang="en-US" smtClean="0"/>
              <a:t>4/19/22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4B981-3AC1-4D66-865E-E16916BB9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62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8562A-DB90-47B1-BD93-6F7A02E5E0B0}" type="datetimeFigureOut">
              <a:rPr lang="en-US" smtClean="0"/>
              <a:t>4/19/22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4B981-3AC1-4D66-865E-E16916BB9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2876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8562A-DB90-47B1-BD93-6F7A02E5E0B0}" type="datetimeFigureOut">
              <a:rPr lang="en-US" smtClean="0"/>
              <a:t>4/19/22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4B981-3AC1-4D66-865E-E16916BB97F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43282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8562A-DB90-47B1-BD93-6F7A02E5E0B0}" type="datetimeFigureOut">
              <a:rPr lang="en-US" smtClean="0"/>
              <a:t>4/19/22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4B981-3AC1-4D66-865E-E16916BB9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9935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8562A-DB90-47B1-BD93-6F7A02E5E0B0}" type="datetimeFigureOut">
              <a:rPr lang="en-US" smtClean="0"/>
              <a:t>4/19/22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4B981-3AC1-4D66-865E-E16916BB9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1016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8562A-DB90-47B1-BD93-6F7A02E5E0B0}" type="datetimeFigureOut">
              <a:rPr lang="en-US" smtClean="0"/>
              <a:t>4/19/22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4B981-3AC1-4D66-865E-E16916BB9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3467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8562A-DB90-47B1-BD93-6F7A02E5E0B0}" type="datetimeFigureOut">
              <a:rPr lang="en-US" smtClean="0"/>
              <a:t>4/19/22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4B981-3AC1-4D66-865E-E16916BB9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2741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8562A-DB90-47B1-BD93-6F7A02E5E0B0}" type="datetimeFigureOut">
              <a:rPr lang="en-US" smtClean="0"/>
              <a:t>4/19/22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4B981-3AC1-4D66-865E-E16916BB9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379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8562A-DB90-47B1-BD93-6F7A02E5E0B0}" type="datetimeFigureOut">
              <a:rPr lang="en-US" smtClean="0"/>
              <a:t>4/19/22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4B981-3AC1-4D66-865E-E16916BB9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55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8562A-DB90-47B1-BD93-6F7A02E5E0B0}" type="datetimeFigureOut">
              <a:rPr lang="en-US" smtClean="0"/>
              <a:t>4/19/22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4B981-3AC1-4D66-865E-E16916BB9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733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8562A-DB90-47B1-BD93-6F7A02E5E0B0}" type="datetimeFigureOut">
              <a:rPr lang="en-US" smtClean="0"/>
              <a:t>4/19/22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4B981-3AC1-4D66-865E-E16916BB9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844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8562A-DB90-47B1-BD93-6F7A02E5E0B0}" type="datetimeFigureOut">
              <a:rPr lang="en-US" smtClean="0"/>
              <a:t>4/19/22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4B981-3AC1-4D66-865E-E16916BB9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574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8562A-DB90-47B1-BD93-6F7A02E5E0B0}" type="datetimeFigureOut">
              <a:rPr lang="en-US" smtClean="0"/>
              <a:t>4/19/22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4B981-3AC1-4D66-865E-E16916BB9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482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8562A-DB90-47B1-BD93-6F7A02E5E0B0}" type="datetimeFigureOut">
              <a:rPr lang="en-US" smtClean="0"/>
              <a:t>4/19/22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4B981-3AC1-4D66-865E-E16916BB9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998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8562A-DB90-47B1-BD93-6F7A02E5E0B0}" type="datetimeFigureOut">
              <a:rPr lang="en-US" smtClean="0"/>
              <a:t>4/19/22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4B981-3AC1-4D66-865E-E16916BB9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512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8562A-DB90-47B1-BD93-6F7A02E5E0B0}" type="datetimeFigureOut">
              <a:rPr lang="en-US" smtClean="0"/>
              <a:t>4/19/22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4B981-3AC1-4D66-865E-E16916BB9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17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DF8562A-DB90-47B1-BD93-6F7A02E5E0B0}" type="datetimeFigureOut">
              <a:rPr lang="en-US" smtClean="0"/>
              <a:t>4/19/22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DE74B981-3AC1-4D66-865E-E16916BB9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6275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nderstanding the Different Types of Used Car Lots">
            <a:extLst>
              <a:ext uri="{FF2B5EF4-FFF2-40B4-BE49-F238E27FC236}">
                <a16:creationId xmlns:a16="http://schemas.microsoft.com/office/drawing/2014/main" id="{955A3F74-CD33-2569-61F0-07C52E5060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9CE83B-B878-F0C9-A5FC-53F8DB0F1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714" y="274638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Car Sales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4C436-76A5-CEF6-EB27-1B1418718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714" y="5675086"/>
            <a:ext cx="10233800" cy="9082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chemeClr val="bg1"/>
                </a:solidFill>
              </a:rPr>
              <a:t>Priyadharshini</a:t>
            </a:r>
            <a:r>
              <a:rPr lang="en-US" sz="2400" dirty="0">
                <a:solidFill>
                  <a:schemeClr val="bg1"/>
                </a:solidFill>
              </a:rPr>
              <a:t> Pichai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Karolina Konopka</a:t>
            </a:r>
          </a:p>
        </p:txBody>
      </p:sp>
    </p:spTree>
    <p:extLst>
      <p:ext uri="{BB962C8B-B14F-4D97-AF65-F5344CB8AC3E}">
        <p14:creationId xmlns:p14="http://schemas.microsoft.com/office/powerpoint/2010/main" val="1479032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D7553-EE26-7143-8DD0-D881D8ADB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 Listings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FE4E5-7456-E14B-8278-EDA6FD1B5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4667250"/>
          </a:xfrm>
        </p:spPr>
        <p:txBody>
          <a:bodyPr>
            <a:normAutofit/>
          </a:bodyPr>
          <a:lstStyle/>
          <a:p>
            <a:r>
              <a:rPr lang="en-US" dirty="0"/>
              <a:t>Uses Car Sales dataset</a:t>
            </a:r>
          </a:p>
          <a:p>
            <a:r>
              <a:rPr lang="en-US" dirty="0"/>
              <a:t>Keeps track of dealer’s current inventory and pricing</a:t>
            </a:r>
          </a:p>
          <a:p>
            <a:r>
              <a:rPr lang="en-US" dirty="0"/>
              <a:t>Allows for dealer to insert, delete, and edit listings in their database</a:t>
            </a:r>
          </a:p>
          <a:p>
            <a:r>
              <a:rPr lang="en-US" dirty="0"/>
              <a:t>Offers a filter of Manufacturing company to make data tracking easier</a:t>
            </a:r>
          </a:p>
        </p:txBody>
      </p:sp>
    </p:spTree>
    <p:extLst>
      <p:ext uri="{BB962C8B-B14F-4D97-AF65-F5344CB8AC3E}">
        <p14:creationId xmlns:p14="http://schemas.microsoft.com/office/powerpoint/2010/main" val="2403586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D7553-EE26-7143-8DD0-D881D8ADB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Used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FE4E5-7456-E14B-8278-EDA6FD1B5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4667250"/>
          </a:xfrm>
        </p:spPr>
        <p:txBody>
          <a:bodyPr>
            <a:normAutofit/>
          </a:bodyPr>
          <a:lstStyle/>
          <a:p>
            <a:r>
              <a:rPr lang="en-US" dirty="0"/>
              <a:t>Car Sales Database</a:t>
            </a:r>
          </a:p>
          <a:p>
            <a:pPr marL="0" indent="0">
              <a:buNone/>
            </a:pPr>
            <a:r>
              <a:rPr lang="en-US" dirty="0"/>
              <a:t>Fields:</a:t>
            </a:r>
          </a:p>
          <a:p>
            <a:pPr marL="457200" lvl="1" indent="0">
              <a:buNone/>
            </a:pPr>
            <a:r>
              <a:rPr lang="en-US" b="1" dirty="0"/>
              <a:t>_id</a:t>
            </a:r>
            <a:r>
              <a:rPr lang="en-US" dirty="0"/>
              <a:t>: </a:t>
            </a:r>
            <a:r>
              <a:rPr lang="en-US" dirty="0" err="1"/>
              <a:t>ObjectId</a:t>
            </a:r>
            <a:endParaRPr lang="en-US" dirty="0"/>
          </a:p>
          <a:p>
            <a:pPr marL="457200" lvl="1" indent="0">
              <a:buNone/>
            </a:pPr>
            <a:r>
              <a:rPr lang="en-US" sz="2400" b="1" dirty="0"/>
              <a:t>	Manufacturer</a:t>
            </a:r>
            <a:r>
              <a:rPr lang="en-US" sz="2400" dirty="0"/>
              <a:t>: text</a:t>
            </a:r>
          </a:p>
          <a:p>
            <a:pPr marL="457200" lvl="1" indent="0">
              <a:buNone/>
            </a:pPr>
            <a:r>
              <a:rPr lang="en-US" sz="2400" dirty="0"/>
              <a:t>	</a:t>
            </a:r>
            <a:r>
              <a:rPr lang="en-US" sz="2400" b="1" dirty="0"/>
              <a:t>Model</a:t>
            </a:r>
            <a:r>
              <a:rPr lang="en-US" sz="2400" dirty="0"/>
              <a:t>: text</a:t>
            </a:r>
          </a:p>
          <a:p>
            <a:pPr marL="914400" lvl="2" indent="0">
              <a:buNone/>
            </a:pPr>
            <a:r>
              <a:rPr lang="en-US" sz="2400" b="1" dirty="0" err="1"/>
              <a:t>Resale_Value</a:t>
            </a:r>
            <a:r>
              <a:rPr lang="en-US" sz="2400" dirty="0"/>
              <a:t>: number</a:t>
            </a:r>
          </a:p>
          <a:p>
            <a:pPr marL="914400" lvl="2" indent="0">
              <a:buNone/>
            </a:pPr>
            <a:r>
              <a:rPr lang="en-US" sz="2400" b="1" dirty="0" err="1"/>
              <a:t>Vehicle_Type</a:t>
            </a:r>
            <a:r>
              <a:rPr lang="en-US" sz="2400" dirty="0"/>
              <a:t>: text</a:t>
            </a:r>
          </a:p>
          <a:p>
            <a:pPr marL="914400" lvl="2" indent="0">
              <a:buNone/>
            </a:pPr>
            <a:r>
              <a:rPr lang="en-US" sz="2400" b="1" dirty="0" err="1"/>
              <a:t>Listing_Price</a:t>
            </a:r>
            <a:r>
              <a:rPr lang="en-US" sz="2400" dirty="0"/>
              <a:t>: number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D70DDA22-B479-CEF2-EBEF-02670CA8D9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757" y="3338023"/>
            <a:ext cx="6464695" cy="1642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526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D7553-EE26-7143-8DD0-D881D8ADB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 DB and Node 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FE4E5-7456-E14B-8278-EDA6FD1B5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4667250"/>
          </a:xfrm>
        </p:spPr>
        <p:txBody>
          <a:bodyPr>
            <a:normAutofit/>
          </a:bodyPr>
          <a:lstStyle/>
          <a:p>
            <a:r>
              <a:rPr lang="en-US" dirty="0"/>
              <a:t>Mongo DB used to store data</a:t>
            </a:r>
          </a:p>
          <a:p>
            <a:pPr lvl="1"/>
            <a:r>
              <a:rPr lang="en-US" dirty="0"/>
              <a:t>Stores each car in the inventory as a document</a:t>
            </a:r>
          </a:p>
          <a:p>
            <a:pPr lvl="1"/>
            <a:r>
              <a:rPr lang="en-US" dirty="0"/>
              <a:t>Allows for insertion, edits, deletion and aggregation of data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Why Mongo DB?</a:t>
            </a:r>
          </a:p>
          <a:p>
            <a:pPr lvl="1"/>
            <a:r>
              <a:rPr lang="en-US" dirty="0"/>
              <a:t>Allows for huge volumes of data, so a dealer can use it for very large storage solutions</a:t>
            </a:r>
          </a:p>
          <a:p>
            <a:pPr lvl="1"/>
            <a:r>
              <a:rPr lang="en-US" dirty="0"/>
              <a:t>Has different options for viewing data (including an online version) that allow several team members to read and edit the data simultaneously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476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D7553-EE26-7143-8DD0-D881D8ADB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 DB and Node 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FE4E5-7456-E14B-8278-EDA6FD1B5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3698353"/>
          </a:xfrm>
        </p:spPr>
        <p:txBody>
          <a:bodyPr>
            <a:normAutofit/>
          </a:bodyPr>
          <a:lstStyle/>
          <a:p>
            <a:r>
              <a:rPr lang="en-US" dirty="0"/>
              <a:t>Node JS used to work in JavaScript</a:t>
            </a:r>
          </a:p>
          <a:p>
            <a:pPr lvl="1"/>
            <a:r>
              <a:rPr lang="en-US" dirty="0"/>
              <a:t>Allows for the data to be viewed in a more presentable format</a:t>
            </a:r>
          </a:p>
          <a:p>
            <a:pPr lvl="2"/>
            <a:r>
              <a:rPr lang="en-US" dirty="0"/>
              <a:t>Incorporates HTML and CSS </a:t>
            </a:r>
          </a:p>
          <a:p>
            <a:pPr lvl="1"/>
            <a:r>
              <a:rPr lang="en-US" dirty="0"/>
              <a:t>More user friendly to keep track of the data in MongoDB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119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D7553-EE26-7143-8DD0-D881D8ADB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Contributions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FE4E5-7456-E14B-8278-EDA6FD1B5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4667250"/>
          </a:xfrm>
        </p:spPr>
        <p:txBody>
          <a:bodyPr>
            <a:normAutofit/>
          </a:bodyPr>
          <a:lstStyle/>
          <a:p>
            <a:r>
              <a:rPr lang="en-US" dirty="0"/>
              <a:t>Priya:</a:t>
            </a:r>
          </a:p>
          <a:p>
            <a:pPr lvl="1"/>
            <a:r>
              <a:rPr lang="en-US" dirty="0"/>
              <a:t>Data Import</a:t>
            </a:r>
          </a:p>
          <a:p>
            <a:pPr lvl="1"/>
            <a:r>
              <a:rPr lang="en-US" dirty="0"/>
              <a:t>Mongo and Node JS set up and Integration</a:t>
            </a:r>
          </a:p>
          <a:p>
            <a:pPr lvl="1"/>
            <a:r>
              <a:rPr lang="en-US" dirty="0"/>
              <a:t>Creation of CRUD operations in JavaScript</a:t>
            </a:r>
          </a:p>
          <a:p>
            <a:pPr lvl="1"/>
            <a:r>
              <a:rPr lang="en-US" dirty="0"/>
              <a:t>Creation of initial website format </a:t>
            </a:r>
          </a:p>
          <a:p>
            <a:pPr lvl="1"/>
            <a:endParaRPr lang="en-US" dirty="0"/>
          </a:p>
          <a:p>
            <a:r>
              <a:rPr lang="en-US" dirty="0"/>
              <a:t>Karolina:</a:t>
            </a:r>
          </a:p>
          <a:p>
            <a:pPr lvl="1"/>
            <a:r>
              <a:rPr lang="en-US" dirty="0"/>
              <a:t>Data clean up </a:t>
            </a:r>
          </a:p>
          <a:p>
            <a:pPr lvl="1"/>
            <a:r>
              <a:rPr lang="en-US" dirty="0"/>
              <a:t>Website organization </a:t>
            </a:r>
          </a:p>
          <a:p>
            <a:pPr lvl="1"/>
            <a:r>
              <a:rPr lang="en-US" dirty="0"/>
              <a:t>Aggregation function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812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D7553-EE26-7143-8DD0-D881D8ADB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3828148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D7553-EE26-7143-8DD0-D881D8ADB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5CEA5-6028-DD69-D428-E36A81BFBA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4667250"/>
          </a:xfrm>
        </p:spPr>
        <p:txBody>
          <a:bodyPr>
            <a:normAutofit/>
          </a:bodyPr>
          <a:lstStyle/>
          <a:p>
            <a:r>
              <a:rPr lang="en-US" dirty="0"/>
              <a:t>Chand, S. (2021, November 30). </a:t>
            </a:r>
            <a:r>
              <a:rPr lang="en-US" i="1" dirty="0"/>
              <a:t>Node.js </a:t>
            </a:r>
            <a:r>
              <a:rPr lang="en-US" i="1" dirty="0" err="1"/>
              <a:t>mongodb</a:t>
            </a:r>
            <a:r>
              <a:rPr lang="en-US" i="1" dirty="0"/>
              <a:t> tutorial - how to build crud application</a:t>
            </a:r>
            <a:r>
              <a:rPr lang="en-US" dirty="0"/>
              <a:t>. </a:t>
            </a:r>
            <a:r>
              <a:rPr lang="en-US" dirty="0" err="1"/>
              <a:t>Edureka</a:t>
            </a:r>
            <a:r>
              <a:rPr lang="en-US" dirty="0"/>
              <a:t>. Retrieved April 19, 2022, from https://</a:t>
            </a:r>
            <a:r>
              <a:rPr lang="en-US" dirty="0" err="1"/>
              <a:t>www.edureka.co</a:t>
            </a:r>
            <a:r>
              <a:rPr lang="en-US" dirty="0"/>
              <a:t>/blog/node-</a:t>
            </a:r>
            <a:r>
              <a:rPr lang="en-US" dirty="0" err="1"/>
              <a:t>js</a:t>
            </a:r>
            <a:r>
              <a:rPr lang="en-US" dirty="0"/>
              <a:t>-</a:t>
            </a:r>
            <a:r>
              <a:rPr lang="en-US" dirty="0" err="1"/>
              <a:t>mongodb</a:t>
            </a:r>
            <a:r>
              <a:rPr lang="en-US" dirty="0"/>
              <a:t>-tutorial/ </a:t>
            </a:r>
          </a:p>
          <a:p>
            <a:r>
              <a:rPr lang="en-US" dirty="0" err="1"/>
              <a:t>GaganBhatia</a:t>
            </a:r>
            <a:r>
              <a:rPr lang="en-US" dirty="0"/>
              <a:t>. (2017, October 26). </a:t>
            </a:r>
            <a:r>
              <a:rPr lang="en-US" i="1" dirty="0"/>
              <a:t>Car sales</a:t>
            </a:r>
            <a:r>
              <a:rPr lang="en-US" dirty="0"/>
              <a:t>. Kaggle. Retrieved April 19, 2022, from https://</a:t>
            </a:r>
            <a:r>
              <a:rPr lang="en-US" dirty="0" err="1"/>
              <a:t>www.kaggle.com</a:t>
            </a:r>
            <a:r>
              <a:rPr lang="en-US" dirty="0"/>
              <a:t>/datasets/gagandeep16/car-sales </a:t>
            </a:r>
          </a:p>
          <a:p>
            <a:r>
              <a:rPr lang="en-US" i="1" dirty="0"/>
              <a:t>HTML styles - CSS</a:t>
            </a:r>
            <a:r>
              <a:rPr lang="en-US" dirty="0"/>
              <a:t>. HTML Styles CSS. (n.d.). Retrieved April 19, 2022, from https://www.w3schools.com/html/</a:t>
            </a:r>
            <a:r>
              <a:rPr lang="en-US" dirty="0" err="1"/>
              <a:t>html_css.asp</a:t>
            </a:r>
            <a:r>
              <a:rPr lang="en-US" dirty="0"/>
              <a:t>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979035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{6599ED08-5CEE-7044-B5AD-0829A9B6107B}tf10001120</Template>
  <TotalTime>14428</TotalTime>
  <Words>353</Words>
  <Application>Microsoft Macintosh PowerPoint</Application>
  <PresentationFormat>Widescreen</PresentationFormat>
  <Paragraphs>53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Corbel</vt:lpstr>
      <vt:lpstr>Depth</vt:lpstr>
      <vt:lpstr>Car Sales Data</vt:lpstr>
      <vt:lpstr>Car Listings Database</vt:lpstr>
      <vt:lpstr>Data Used </vt:lpstr>
      <vt:lpstr>Mongo DB and Node JS</vt:lpstr>
      <vt:lpstr>Mongo DB and Node JS</vt:lpstr>
      <vt:lpstr>Team Contributions </vt:lpstr>
      <vt:lpstr>Demonstration</vt:lpstr>
      <vt:lpstr>References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Machine Learning in Python</dc:title>
  <dc:creator>Karolina Konopka</dc:creator>
  <cp:lastModifiedBy>Karolina Konopka</cp:lastModifiedBy>
  <cp:revision>17</cp:revision>
  <dcterms:created xsi:type="dcterms:W3CDTF">2022-02-14T17:41:39Z</dcterms:created>
  <dcterms:modified xsi:type="dcterms:W3CDTF">2022-04-19T14:35:08Z</dcterms:modified>
</cp:coreProperties>
</file>