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5" r:id="rId2"/>
    <p:sldId id="28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B2D"/>
    <a:srgbClr val="000000"/>
    <a:srgbClr val="FC7F3B"/>
    <a:srgbClr val="3EECF7"/>
    <a:srgbClr val="102B50"/>
    <a:srgbClr val="057F85"/>
    <a:srgbClr val="183764"/>
    <a:srgbClr val="194F63"/>
    <a:srgbClr val="142D45"/>
    <a:srgbClr val="0B0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9" autoAdjust="0"/>
    <p:restoredTop sz="94790"/>
  </p:normalViewPr>
  <p:slideViewPr>
    <p:cSldViewPr snapToGrid="0">
      <p:cViewPr varScale="1">
        <p:scale>
          <a:sx n="88" d="100"/>
          <a:sy n="88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C686-A992-0F43-84D8-8046B3AFAE27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E6DE-26E8-A749-968B-87BB9110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EE6DE-26E8-A749-968B-87BB91105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32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1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6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4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3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4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DF8562A-DB90-47B1-BD93-6F7A02E5E0B0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E74B981-3AC1-4D66-865E-E16916B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Different Types of Used Car Lots">
            <a:extLst>
              <a:ext uri="{FF2B5EF4-FFF2-40B4-BE49-F238E27FC236}">
                <a16:creationId xmlns:a16="http://schemas.microsoft.com/office/drawing/2014/main" id="{955A3F74-CD33-2569-61F0-07C52E50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CE83B-B878-F0C9-A5FC-53F8DB0F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4" y="1474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Car Sales Data</a:t>
            </a:r>
            <a:b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Using Mongo DB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C436-76A5-CEF6-EB27-1B141871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4" y="5675086"/>
            <a:ext cx="10233800" cy="908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Priyadharshini</a:t>
            </a:r>
            <a:r>
              <a:rPr lang="en-US" sz="2400" dirty="0">
                <a:solidFill>
                  <a:schemeClr val="bg1"/>
                </a:solidFill>
              </a:rPr>
              <a:t> Pichai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Karolina Konopka</a:t>
            </a:r>
          </a:p>
        </p:txBody>
      </p:sp>
    </p:spTree>
    <p:extLst>
      <p:ext uri="{BB962C8B-B14F-4D97-AF65-F5344CB8AC3E}">
        <p14:creationId xmlns:p14="http://schemas.microsoft.com/office/powerpoint/2010/main" val="147903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5829B"/>
            </a:gs>
            <a:gs pos="21000">
              <a:srgbClr val="1A5574"/>
            </a:gs>
            <a:gs pos="75000">
              <a:srgbClr val="081629"/>
            </a:gs>
            <a:gs pos="48000">
              <a:srgbClr val="102B50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7553-EE26-7143-8DD0-D881D8A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Prediction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E4E5-7456-E14B-8278-EDA6FD1B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en-US" dirty="0"/>
              <a:t>Yahoo Finance Data (</a:t>
            </a:r>
            <a:r>
              <a:rPr lang="en-US" dirty="0" err="1"/>
              <a:t>Webscraped</a:t>
            </a:r>
            <a:r>
              <a:rPr lang="en-US" dirty="0"/>
              <a:t>)</a:t>
            </a:r>
          </a:p>
          <a:p>
            <a:r>
              <a:rPr lang="en-US" dirty="0"/>
              <a:t>Create prediction models </a:t>
            </a:r>
          </a:p>
          <a:p>
            <a:r>
              <a:rPr lang="en-US" dirty="0"/>
              <a:t>Use Python API and Docker to create application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 that allows user to choose stock and see predictions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Technology Used: Python API, Docker,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742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{3814DFD6-22FE-9B4C-82B3-0890A59AFEEA}tf10001062</Template>
  <TotalTime>14375</TotalTime>
  <Words>51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Corbel</vt:lpstr>
      <vt:lpstr>Depth</vt:lpstr>
      <vt:lpstr>Car Sales Data Using Mongo DB</vt:lpstr>
      <vt:lpstr>Stock Prediction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Machine Learning in Python</dc:title>
  <dc:creator>Karolina Konopka</dc:creator>
  <cp:lastModifiedBy>Karolina Konopka</cp:lastModifiedBy>
  <cp:revision>15</cp:revision>
  <dcterms:created xsi:type="dcterms:W3CDTF">2022-02-14T17:41:39Z</dcterms:created>
  <dcterms:modified xsi:type="dcterms:W3CDTF">2022-04-16T04:59:00Z</dcterms:modified>
</cp:coreProperties>
</file>