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eg"/>
  <Override PartName="/ppt/media/image4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8" r:id="rId3"/>
    <p:sldId id="271" r:id="rId4"/>
    <p:sldId id="260" r:id="rId5"/>
    <p:sldId id="261" r:id="rId6"/>
    <p:sldId id="262" r:id="rId7"/>
    <p:sldId id="268" r:id="rId8"/>
    <p:sldId id="269" r:id="rId9"/>
    <p:sldId id="273" r:id="rId10"/>
    <p:sldId id="272" r:id="rId11"/>
    <p:sldId id="263" r:id="rId12"/>
    <p:sldId id="264" r:id="rId13"/>
    <p:sldId id="265" r:id="rId14"/>
    <p:sldId id="27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8295F-6FF2-45A6-A770-0FE45C64B4F9}" v="2" dt="2022-04-25T14:13:08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Pichai" userId="24548fc4fd954468" providerId="LiveId" clId="{3E48295F-6FF2-45A6-A770-0FE45C64B4F9}"/>
    <pc:docChg chg="addSld modSld">
      <pc:chgData name="Priya Pichai" userId="24548fc4fd954468" providerId="LiveId" clId="{3E48295F-6FF2-45A6-A770-0FE45C64B4F9}" dt="2022-04-25T14:16:22.888" v="116" actId="255"/>
      <pc:docMkLst>
        <pc:docMk/>
      </pc:docMkLst>
      <pc:sldChg chg="modSp mod">
        <pc:chgData name="Priya Pichai" userId="24548fc4fd954468" providerId="LiveId" clId="{3E48295F-6FF2-45A6-A770-0FE45C64B4F9}" dt="2022-04-25T14:01:32.669" v="0" actId="20577"/>
        <pc:sldMkLst>
          <pc:docMk/>
          <pc:sldMk cId="511202775" sldId="256"/>
        </pc:sldMkLst>
        <pc:spChg chg="mod">
          <ac:chgData name="Priya Pichai" userId="24548fc4fd954468" providerId="LiveId" clId="{3E48295F-6FF2-45A6-A770-0FE45C64B4F9}" dt="2022-04-25T14:01:32.669" v="0" actId="20577"/>
          <ac:spMkLst>
            <pc:docMk/>
            <pc:sldMk cId="511202775" sldId="256"/>
            <ac:spMk id="3" creationId="{00000000-0000-0000-0000-000000000000}"/>
          </ac:spMkLst>
        </pc:spChg>
      </pc:sldChg>
      <pc:sldChg chg="addSp delSp modSp add mod">
        <pc:chgData name="Priya Pichai" userId="24548fc4fd954468" providerId="LiveId" clId="{3E48295F-6FF2-45A6-A770-0FE45C64B4F9}" dt="2022-04-25T14:16:22.888" v="116" actId="255"/>
        <pc:sldMkLst>
          <pc:docMk/>
          <pc:sldMk cId="2856388626" sldId="274"/>
        </pc:sldMkLst>
        <pc:spChg chg="mod">
          <ac:chgData name="Priya Pichai" userId="24548fc4fd954468" providerId="LiveId" clId="{3E48295F-6FF2-45A6-A770-0FE45C64B4F9}" dt="2022-04-25T14:12:53.776" v="39" actId="20577"/>
          <ac:spMkLst>
            <pc:docMk/>
            <pc:sldMk cId="2856388626" sldId="274"/>
            <ac:spMk id="2" creationId="{00000000-0000-0000-0000-000000000000}"/>
          </ac:spMkLst>
        </pc:spChg>
        <pc:spChg chg="add mod">
          <ac:chgData name="Priya Pichai" userId="24548fc4fd954468" providerId="LiveId" clId="{3E48295F-6FF2-45A6-A770-0FE45C64B4F9}" dt="2022-04-25T14:16:22.888" v="116" actId="255"/>
          <ac:spMkLst>
            <pc:docMk/>
            <pc:sldMk cId="2856388626" sldId="274"/>
            <ac:spMk id="3" creationId="{E8E56DEB-1EDF-4218-92F3-85CA8ADE9895}"/>
          </ac:spMkLst>
        </pc:spChg>
        <pc:spChg chg="del mod">
          <ac:chgData name="Priya Pichai" userId="24548fc4fd954468" providerId="LiveId" clId="{3E48295F-6FF2-45A6-A770-0FE45C64B4F9}" dt="2022-04-25T14:12:55.230" v="41"/>
          <ac:spMkLst>
            <pc:docMk/>
            <pc:sldMk cId="2856388626" sldId="274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BF297-3D07-4118-B915-1667A1AC3BE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E10C6-4F02-400E-8C2C-B0E81A9F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E10C6-4F02-400E-8C2C-B0E81A9F19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0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FF1A-9F5E-40D9-8453-DB8198BC6686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4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863A-CCEC-45B1-B0AE-2444D99B5F3D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090A-01B4-4495-A157-5589BD10BE03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D775-5E9B-4629-9D96-EF51071362CD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C69F-02AB-495C-A550-ADA3A622B671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8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FE1B-0024-4062-BEC7-AA04B1A77233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B749-F4B4-4E13-B331-4987C017D17F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7DAA-E179-402F-B9EA-F2814A1F0C05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70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398C-8B50-498A-8BCD-C638365344AD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5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799B-A048-4505-AE75-77008D357C86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542A-0B6B-4EB5-93E4-2AA0E3781316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A841-8FAB-43A3-9102-46C6D950EA4B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6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6A83-CFAF-4164-9050-5BB6942A0D8D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4EA-D510-4423-89F2-24F4C1BC5BB4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5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806C-A650-44E9-9C81-FB6A19EA0B97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8E69-8078-4787-B21E-2DF2BA837AA8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9163-CBAE-490C-AEBD-534B94453176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7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588326-732E-4529-A246-6629552950EB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6287E9-9858-4616-BEA9-2CF9CC01A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5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yaa84/DSE6300_Project.git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2301"/>
            <a:ext cx="9144000" cy="11810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DSE 6300- DATA SCIENCE APPLICATIONS 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24100"/>
            <a:ext cx="9144000" cy="29337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- Stock Prediction Application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Karolina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Konopka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Ahalya Pitchaikannu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Priyadharshini Pichai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800" y="6324600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DDF7597-F3C7-417E-9589-A198EC223F9B}" type="datetime2">
              <a:rPr lang="en-US"/>
              <a:t>Monday, April 25, 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0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8000" dirty="0"/>
              <a:t>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15901"/>
            <a:ext cx="10018713" cy="10032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14" y="1219200"/>
            <a:ext cx="9946105" cy="4572000"/>
          </a:xfrm>
        </p:spPr>
      </p:pic>
    </p:spTree>
    <p:extLst>
      <p:ext uri="{BB962C8B-B14F-4D97-AF65-F5344CB8AC3E}">
        <p14:creationId xmlns:p14="http://schemas.microsoft.com/office/powerpoint/2010/main" val="150540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363" y="345831"/>
            <a:ext cx="10018713" cy="698499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17" y="1592775"/>
            <a:ext cx="9889036" cy="4114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21877" y="1051952"/>
            <a:ext cx="651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https://github.com/Priyaa84/DSE6300_Project.git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6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994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49305" y="2588455"/>
            <a:ext cx="5330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issues</a:t>
            </a:r>
          </a:p>
        </p:txBody>
      </p:sp>
    </p:spTree>
    <p:extLst>
      <p:ext uri="{BB962C8B-B14F-4D97-AF65-F5344CB8AC3E}">
        <p14:creationId xmlns:p14="http://schemas.microsoft.com/office/powerpoint/2010/main" val="247565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994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Goals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56DEB-1EDF-4218-92F3-85CA8ADE9895}"/>
              </a:ext>
            </a:extLst>
          </p:cNvPr>
          <p:cNvSpPr txBox="1"/>
          <p:nvPr/>
        </p:nvSpPr>
        <p:spPr>
          <a:xfrm>
            <a:off x="2840182" y="2025749"/>
            <a:ext cx="5915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database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interactive application</a:t>
            </a:r>
          </a:p>
        </p:txBody>
      </p:sp>
    </p:spTree>
    <p:extLst>
      <p:ext uri="{BB962C8B-B14F-4D97-AF65-F5344CB8AC3E}">
        <p14:creationId xmlns:p14="http://schemas.microsoft.com/office/powerpoint/2010/main" val="285638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5" y="1181247"/>
            <a:ext cx="10210800" cy="4572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948"/>
            <a:ext cx="10515600" cy="49361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STOCK PREDICTION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3378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55" y="1261146"/>
            <a:ext cx="6048368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5920" y="588466"/>
            <a:ext cx="9537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is to create an application to predict the future values for the user selected stocks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2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 fontScale="32500" lnSpcReduction="20000"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0" indent="0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Pulling from Yahoo Finance</a:t>
            </a:r>
          </a:p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Prediction:</a:t>
            </a:r>
            <a:endParaRPr lang="en-US" sz="4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libraries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training dataset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Normalizing the dataset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model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the model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values</a:t>
            </a:r>
          </a:p>
          <a:p>
            <a:pPr lvl="1"/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stock price</a:t>
            </a:r>
          </a:p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deployed :</a:t>
            </a:r>
          </a:p>
          <a:p>
            <a:pPr marL="0" indent="0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integrated with flask to build an image and ran it using containers</a:t>
            </a:r>
          </a:p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streamed using Kafka:</a:t>
            </a:r>
          </a:p>
          <a:p>
            <a:pPr marL="0" indent="0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published and subscribed using Kafka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4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2032"/>
            <a:ext cx="10018713" cy="123822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660256"/>
            <a:ext cx="9742489" cy="4572000"/>
          </a:xfrm>
        </p:spPr>
      </p:pic>
    </p:spTree>
    <p:extLst>
      <p:ext uri="{BB962C8B-B14F-4D97-AF65-F5344CB8AC3E}">
        <p14:creationId xmlns:p14="http://schemas.microsoft.com/office/powerpoint/2010/main" val="167272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133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 - Docker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90" y="1783079"/>
            <a:ext cx="6528575" cy="45720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15" y="685800"/>
            <a:ext cx="10530009" cy="104921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 - Kafka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2" descr="C:\Users\apitchaikannu\Desktop\dock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14" y="1705709"/>
            <a:ext cx="927180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3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15" y="685801"/>
            <a:ext cx="10530009" cy="101404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 - Kafka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7</a:t>
            </a:fld>
            <a:endParaRPr lang="en-US"/>
          </a:p>
        </p:txBody>
      </p:sp>
      <p:pic>
        <p:nvPicPr>
          <p:cNvPr id="2051" name="Picture 3" descr="C:\Users\apitchaikannu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37" y="1715903"/>
            <a:ext cx="783920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62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15" y="685801"/>
            <a:ext cx="10530009" cy="101404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Application - Kafka prediction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13" y="1660256"/>
            <a:ext cx="93802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7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600"/>
          </a:xfrm>
        </p:spPr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4" y="1234696"/>
            <a:ext cx="5029200" cy="31828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87E9-9858-4616-BEA9-2CF9CC01AF6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280" y="3675888"/>
            <a:ext cx="6518821" cy="31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55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2941</TotalTime>
  <Words>183</Words>
  <Application>Microsoft Office PowerPoint</Application>
  <PresentationFormat>Widescreen</PresentationFormat>
  <Paragraphs>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Times New Roman</vt:lpstr>
      <vt:lpstr>Parallax</vt:lpstr>
      <vt:lpstr>DSE 6300- DATA SCIENCE APPLICATIONS  DEVELOPMENT</vt:lpstr>
      <vt:lpstr> STOCK PREDICTION APPLICATION</vt:lpstr>
      <vt:lpstr>STEPS FOLLOWED</vt:lpstr>
      <vt:lpstr>Stock Prediction Application</vt:lpstr>
      <vt:lpstr>Stock Prediction Application - Docker</vt:lpstr>
      <vt:lpstr>Stock Prediction Application - Kafka </vt:lpstr>
      <vt:lpstr>Stock Prediction Application - Kafka </vt:lpstr>
      <vt:lpstr>Stock Prediction Application - Kafka prediction </vt:lpstr>
      <vt:lpstr>PySpark</vt:lpstr>
      <vt:lpstr>      LIVE DEMO</vt:lpstr>
      <vt:lpstr>Trello</vt:lpstr>
      <vt:lpstr>Git Hub</vt:lpstr>
      <vt:lpstr>Challenges</vt:lpstr>
      <vt:lpstr>Future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 6300- DATA SCIENCE APPLICATIONS AND DEVELOPMENT</dc:title>
  <dc:creator>Ahalya Pitchaikannu</dc:creator>
  <cp:lastModifiedBy>Priya Pichai</cp:lastModifiedBy>
  <cp:revision>18</cp:revision>
  <dcterms:created xsi:type="dcterms:W3CDTF">2022-04-17T08:31:36Z</dcterms:created>
  <dcterms:modified xsi:type="dcterms:W3CDTF">2022-04-25T14:16:31Z</dcterms:modified>
</cp:coreProperties>
</file>