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media/image4.JPG" ContentType="image/jpeg"/>
  <Override PartName="/ppt/media/image7.JPG" ContentType="image/jpeg"/>
  <Override PartName="/ppt/media/image11.JPG" ContentType="image/jpeg"/>
  <Override PartName="/ppt/media/image12.JPG" ContentType="image/jpeg"/>
  <Override PartName="/ppt/media/image15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81" r:id="rId3"/>
    <p:sldId id="282" r:id="rId4"/>
    <p:sldId id="260" r:id="rId5"/>
    <p:sldId id="261" r:id="rId6"/>
    <p:sldId id="262" r:id="rId7"/>
    <p:sldId id="279" r:id="rId8"/>
    <p:sldId id="280" r:id="rId9"/>
    <p:sldId id="273" r:id="rId10"/>
    <p:sldId id="275" r:id="rId11"/>
    <p:sldId id="272" r:id="rId12"/>
    <p:sldId id="277" r:id="rId13"/>
    <p:sldId id="278" r:id="rId14"/>
    <p:sldId id="265" r:id="rId15"/>
    <p:sldId id="276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8295F-6FF2-45A6-A770-0FE45C64B4F9}" v="2" dt="2022-04-25T14:13:08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F297-3D07-4118-B915-1667A1AC3BEE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E10C6-4F02-400E-8C2C-B0E81A9F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10C6-4F02-400E-8C2C-B0E81A9F19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FF1A-9F5E-40D9-8453-DB8198BC6686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863A-CCEC-45B1-B0AE-2444D99B5F3D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090A-01B4-4495-A157-5589BD10BE03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775-5E9B-4629-9D96-EF51071362CD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69F-02AB-495C-A550-ADA3A622B671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FE1B-0024-4062-BEC7-AA04B1A77233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B749-F4B4-4E13-B331-4987C017D17F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7DAA-E179-402F-B9EA-F2814A1F0C05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98C-8B50-498A-8BCD-C638365344AD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799B-A048-4505-AE75-77008D357C86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542A-0B6B-4EB5-93E4-2AA0E3781316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A841-8FAB-43A3-9102-46C6D950EA4B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6A83-CFAF-4164-9050-5BB6942A0D8D}" type="datetime1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4EA-D510-4423-89F2-24F4C1BC5BB4}" type="datetime1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806C-A650-44E9-9C81-FB6A19EA0B97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E69-8078-4787-B21E-2DF2BA837AA8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163-CBAE-490C-AEBD-534B94453176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88326-732E-4529-A246-6629552950EB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Priyaa84/DSE6300_Project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198" y="533401"/>
            <a:ext cx="9079002" cy="11810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DSE 6300- DATA SCIENCE APPLICATIONS 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514" y="2062843"/>
            <a:ext cx="9840686" cy="45339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- Stock Prediction Application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Karolina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Konopka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Ahalya Pitchaikannu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 Pichai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800" y="632460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DF7597-F3C7-417E-9589-A198EC223F9B}" type="datetime2">
              <a:rPr lang="en-US"/>
              <a:t>Monday, April 25, 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423" y="371096"/>
            <a:ext cx="10422577" cy="863600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Times" pitchFamily="2" charset="0"/>
              </a:rPr>
              <a:t>PySpark</a:t>
            </a:r>
            <a:endParaRPr lang="en-US" sz="4800" dirty="0">
              <a:latin typeface="Times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4" y="1234696"/>
            <a:ext cx="5029200" cy="31828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80" y="3675888"/>
            <a:ext cx="6518821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295" y="0"/>
            <a:ext cx="10600706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" pitchFamily="2" charset="0"/>
              </a:rPr>
              <a:t>Live Project Demonstration</a:t>
            </a:r>
            <a:endParaRPr lang="en-US" sz="9600" dirty="0">
              <a:latin typeface="Time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100013"/>
            <a:ext cx="10018713" cy="10032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C:\Users\apitchaikannu\Desktop\Trel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85" y="1006249"/>
            <a:ext cx="8510752" cy="566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3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795" y="-23501"/>
            <a:ext cx="10553205" cy="1174211"/>
          </a:xfrm>
        </p:spPr>
        <p:txBody>
          <a:bodyPr>
            <a:no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2542" y="6475622"/>
            <a:ext cx="651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https://github.com/Priyaa84/DSE6300_Project.git</a:t>
            </a:r>
            <a:endParaRPr lang="en-US" dirty="0"/>
          </a:p>
        </p:txBody>
      </p:sp>
      <p:pic>
        <p:nvPicPr>
          <p:cNvPr id="2050" name="Picture 2" descr="C:\Users\apitchaikannu\Desktop\Git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36" y="1150710"/>
            <a:ext cx="8621486" cy="532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26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69" y="0"/>
            <a:ext cx="10636332" cy="13399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79289" y="1339948"/>
            <a:ext cx="523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issues</a:t>
            </a:r>
          </a:p>
        </p:txBody>
      </p:sp>
    </p:spTree>
    <p:extLst>
      <p:ext uri="{BB962C8B-B14F-4D97-AF65-F5344CB8AC3E}">
        <p14:creationId xmlns:p14="http://schemas.microsoft.com/office/powerpoint/2010/main" val="247565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69" y="0"/>
            <a:ext cx="10636332" cy="13399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Goals and Improvements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79289" y="1339948"/>
            <a:ext cx="8546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Database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model to improve timing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interactive interface and application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9"/>
          <a:stretch/>
        </p:blipFill>
        <p:spPr>
          <a:xfrm>
            <a:off x="1124315" y="1181247"/>
            <a:ext cx="10210800" cy="412673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587" y="98693"/>
            <a:ext cx="10515600" cy="8921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587" y="3331524"/>
            <a:ext cx="4097977" cy="892175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create an application to predict the future values for the user selected stocks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542B9-4E71-2A21-05F1-34C8DA4037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81" y="1044320"/>
            <a:ext cx="6300369" cy="57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587" y="98693"/>
            <a:ext cx="10515600" cy="8921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73" y="1562100"/>
            <a:ext cx="5562600" cy="47672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Pulling from Yahoo Finance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libraries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dataset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dataset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values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stock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C19B92-31EC-A0A0-CE39-E615773701D6}"/>
              </a:ext>
            </a:extLst>
          </p:cNvPr>
          <p:cNvSpPr txBox="1">
            <a:spLocks/>
          </p:cNvSpPr>
          <p:nvPr/>
        </p:nvSpPr>
        <p:spPr>
          <a:xfrm>
            <a:off x="6927273" y="1045368"/>
            <a:ext cx="5105400" cy="4767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deployed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integrated with flask to build an image and ran it using containers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streamed using Kafka: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published and subscribed using Kafka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16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3822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660256"/>
            <a:ext cx="9742489" cy="4572000"/>
          </a:xfrm>
        </p:spPr>
      </p:pic>
    </p:spTree>
    <p:extLst>
      <p:ext uri="{BB962C8B-B14F-4D97-AF65-F5344CB8AC3E}">
        <p14:creationId xmlns:p14="http://schemas.microsoft.com/office/powerpoint/2010/main" val="167272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0"/>
            <a:ext cx="11942618" cy="121333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Docker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90" y="1783079"/>
            <a:ext cx="6528575" cy="4572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940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2" descr="C:\Users\apitchaikannu\Desktop\doc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14" y="1705709"/>
            <a:ext cx="927180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940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CC74-6A92-0DF4-519C-1B9A7B6B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 descr="C:\Users\apitchaikannu\Desktop\Capture.PNG">
            <a:extLst>
              <a:ext uri="{FF2B5EF4-FFF2-40B4-BE49-F238E27FC236}">
                <a16:creationId xmlns:a16="http://schemas.microsoft.com/office/drawing/2014/main" id="{3F3BA990-1A59-5FE4-BD9D-BA2DD4D1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88" y="1199407"/>
            <a:ext cx="10271285" cy="539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7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0"/>
            <a:ext cx="11360727" cy="11994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CC74-6A92-0DF4-519C-1B9A7B6B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DB37E-26FC-AD47-1732-585B5867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44" y="1295131"/>
            <a:ext cx="93802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517" y="339366"/>
            <a:ext cx="10018713" cy="863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" pitchFamily="2" charset="0"/>
              </a:rPr>
              <a:t>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79E4BF-5B05-D7F5-85B2-25F3221853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1"/>
          <a:stretch/>
        </p:blipFill>
        <p:spPr>
          <a:xfrm>
            <a:off x="149861" y="256239"/>
            <a:ext cx="7855180" cy="351501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41A4EC-1F50-DAC3-B4C6-A84AF5B6F9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02114" y="4043629"/>
            <a:ext cx="4702927" cy="2606553"/>
          </a:xfrm>
          <a:prstGeom prst="rect">
            <a:avLst/>
          </a:prstGeom>
        </p:spPr>
      </p:pic>
      <p:pic>
        <p:nvPicPr>
          <p:cNvPr id="16" name="Picture 1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760D5D9-7A7A-47AC-09C2-9E2BC2428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2" y="2319484"/>
            <a:ext cx="3868017" cy="43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5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2959</TotalTime>
  <Words>188</Words>
  <Application>Microsoft Macintosh PowerPoint</Application>
  <PresentationFormat>Widescreen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</vt:lpstr>
      <vt:lpstr>Times New Roman</vt:lpstr>
      <vt:lpstr>Parallax</vt:lpstr>
      <vt:lpstr>DSE 6300- DATA SCIENCE APPLICATIONS  DEVELOPMENT</vt:lpstr>
      <vt:lpstr>Objective and Workflow</vt:lpstr>
      <vt:lpstr>Steps Followed</vt:lpstr>
      <vt:lpstr>Stock Prediction Application</vt:lpstr>
      <vt:lpstr>Stock Prediction Application - Docker</vt:lpstr>
      <vt:lpstr>Stock Prediction Application - Kafka </vt:lpstr>
      <vt:lpstr>Stock Prediction Application - Kafka </vt:lpstr>
      <vt:lpstr>Stock Prediction Application - Kafka Prediction</vt:lpstr>
      <vt:lpstr>MySQL</vt:lpstr>
      <vt:lpstr>PySpark</vt:lpstr>
      <vt:lpstr>Live Project Demonstration</vt:lpstr>
      <vt:lpstr>Trello</vt:lpstr>
      <vt:lpstr>Git Hub</vt:lpstr>
      <vt:lpstr>Challenges</vt:lpstr>
      <vt:lpstr>Future Goals and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6300- DATA SCIENCE APPLICATIONS AND DEVELOPMENT</dc:title>
  <dc:creator>Ahalya Pitchaikannu</dc:creator>
  <cp:lastModifiedBy>Karolina Konopka</cp:lastModifiedBy>
  <cp:revision>19</cp:revision>
  <dcterms:created xsi:type="dcterms:W3CDTF">2022-04-17T08:31:36Z</dcterms:created>
  <dcterms:modified xsi:type="dcterms:W3CDTF">2022-04-25T15:40:27Z</dcterms:modified>
</cp:coreProperties>
</file>