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 dirty="0"/>
              <a:t>STUDENT NAME: </a:t>
            </a:r>
            <a:r>
              <a:rPr lang="en-IN" sz="3200" i="1" dirty="0"/>
              <a:t>N.priya</a:t>
            </a:r>
            <a:endParaRPr lang="en-US" sz="3200" i="1" dirty="0">
              <a:ea typeface="Calibri"/>
              <a:cs typeface="Calibri"/>
            </a:endParaRPr>
          </a:p>
          <a:p>
            <a:r>
              <a:rPr lang="en-US" sz="3200" i="1" dirty="0"/>
              <a:t>REGISTER NO:</a:t>
            </a:r>
            <a:r>
              <a:rPr lang="en-US" sz="3200" i="1" dirty="0">
                <a:ea typeface="Calibri"/>
                <a:cs typeface="Calibri"/>
              </a:rPr>
              <a:t>312208</a:t>
            </a:r>
            <a:r>
              <a:rPr lang="en-IN" sz="3200" i="1" dirty="0">
                <a:ea typeface="Calibri"/>
                <a:cs typeface="Calibri"/>
              </a:rPr>
              <a:t>413</a:t>
            </a:r>
            <a:endParaRPr lang="en-US" sz="3200" i="1" dirty="0">
              <a:ea typeface="Calibri"/>
              <a:cs typeface="Calibri"/>
            </a:endParaRPr>
          </a:p>
          <a:p>
            <a:r>
              <a:rPr lang="en-US" sz="3200" i="1" dirty="0"/>
              <a:t>DEPARTMENT: B.COM ACCOUNTING &amp; FINANCE </a:t>
            </a:r>
            <a:endParaRPr lang="en-US" sz="3200" i="1" dirty="0">
              <a:ea typeface="Calibri"/>
              <a:cs typeface="Calibri"/>
            </a:endParaRPr>
          </a:p>
          <a:p>
            <a:r>
              <a:rPr lang="en-US" sz="3200" i="1" dirty="0"/>
              <a:t>  COLLEGE:CHELLAMMAL WOMEN’S COLLEGE </a:t>
            </a:r>
            <a:endParaRPr lang="en-IN" sz="3200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3546306" y="1433195"/>
            <a:ext cx="5686170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dirty="0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Natrajan</cp:lastModifiedBy>
  <cp:revision>468</cp:revision>
  <dcterms:created xsi:type="dcterms:W3CDTF">2024-03-29T15:07:22Z</dcterms:created>
  <dcterms:modified xsi:type="dcterms:W3CDTF">2024-09-02T08:29:33Z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