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li Puthillath" userId="441e8ee2794afc62" providerId="LiveId" clId="{E9BBD53F-91D4-43F4-9C4B-ABBEB34EB49D}"/>
    <pc:docChg chg="undo redo custSel addSld delSld modSld sldOrd">
      <pc:chgData name="Anjali Puthillath" userId="441e8ee2794afc62" providerId="LiveId" clId="{E9BBD53F-91D4-43F4-9C4B-ABBEB34EB49D}" dt="2025-03-26T02:38:06.599" v="2761" actId="20577"/>
      <pc:docMkLst>
        <pc:docMk/>
      </pc:docMkLst>
      <pc:sldChg chg="addSp modSp mod">
        <pc:chgData name="Anjali Puthillath" userId="441e8ee2794afc62" providerId="LiveId" clId="{E9BBD53F-91D4-43F4-9C4B-ABBEB34EB49D}" dt="2025-03-25T22:43:19.894" v="1898" actId="6549"/>
        <pc:sldMkLst>
          <pc:docMk/>
          <pc:sldMk cId="3979531310" sldId="256"/>
        </pc:sldMkLst>
        <pc:spChg chg="mod">
          <ac:chgData name="Anjali Puthillath" userId="441e8ee2794afc62" providerId="LiveId" clId="{E9BBD53F-91D4-43F4-9C4B-ABBEB34EB49D}" dt="2025-03-24T08:59:23.978" v="137" actId="255"/>
          <ac:spMkLst>
            <pc:docMk/>
            <pc:sldMk cId="3979531310" sldId="256"/>
            <ac:spMk id="6" creationId="{DA5E4FCF-CA8B-DB46-F765-5F567FE1F55C}"/>
          </ac:spMkLst>
        </pc:spChg>
        <pc:spChg chg="mod">
          <ac:chgData name="Anjali Puthillath" userId="441e8ee2794afc62" providerId="LiveId" clId="{E9BBD53F-91D4-43F4-9C4B-ABBEB34EB49D}" dt="2025-03-25T22:43:19.894" v="1898" actId="6549"/>
          <ac:spMkLst>
            <pc:docMk/>
            <pc:sldMk cId="3979531310" sldId="256"/>
            <ac:spMk id="7" creationId="{EA978755-5B2E-4F6C-5C2C-E834CA56B121}"/>
          </ac:spMkLst>
        </pc:spChg>
        <pc:cxnChg chg="add mod">
          <ac:chgData name="Anjali Puthillath" userId="441e8ee2794afc62" providerId="LiveId" clId="{E9BBD53F-91D4-43F4-9C4B-ABBEB34EB49D}" dt="2025-03-25T21:48:30.338" v="924" actId="13822"/>
          <ac:cxnSpMkLst>
            <pc:docMk/>
            <pc:sldMk cId="3979531310" sldId="256"/>
            <ac:cxnSpMk id="3" creationId="{1B197623-1905-C14D-0470-69989915F71E}"/>
          </ac:cxnSpMkLst>
        </pc:cxnChg>
      </pc:sldChg>
      <pc:sldChg chg="addSp delSp modSp mod">
        <pc:chgData name="Anjali Puthillath" userId="441e8ee2794afc62" providerId="LiveId" clId="{E9BBD53F-91D4-43F4-9C4B-ABBEB34EB49D}" dt="2025-03-25T23:39:49.785" v="2404" actId="12"/>
        <pc:sldMkLst>
          <pc:docMk/>
          <pc:sldMk cId="580457109" sldId="257"/>
        </pc:sldMkLst>
        <pc:spChg chg="mod">
          <ac:chgData name="Anjali Puthillath" userId="441e8ee2794afc62" providerId="LiveId" clId="{E9BBD53F-91D4-43F4-9C4B-ABBEB34EB49D}" dt="2025-03-25T21:46:10.690" v="908" actId="255"/>
          <ac:spMkLst>
            <pc:docMk/>
            <pc:sldMk cId="580457109" sldId="257"/>
            <ac:spMk id="2" creationId="{6414AA1C-11C5-89B5-959E-7DE592A11991}"/>
          </ac:spMkLst>
        </pc:spChg>
        <pc:spChg chg="mod">
          <ac:chgData name="Anjali Puthillath" userId="441e8ee2794afc62" providerId="LiveId" clId="{E9BBD53F-91D4-43F4-9C4B-ABBEB34EB49D}" dt="2025-03-25T23:39:49.785" v="2404" actId="12"/>
          <ac:spMkLst>
            <pc:docMk/>
            <pc:sldMk cId="580457109" sldId="257"/>
            <ac:spMk id="3" creationId="{681BC1AC-0624-468F-7E99-EC9CCDBD2EC4}"/>
          </ac:spMkLst>
        </pc:spChg>
        <pc:cxnChg chg="add del mod">
          <ac:chgData name="Anjali Puthillath" userId="441e8ee2794afc62" providerId="LiveId" clId="{E9BBD53F-91D4-43F4-9C4B-ABBEB34EB49D}" dt="2025-03-25T21:57:34.603" v="1033" actId="478"/>
          <ac:cxnSpMkLst>
            <pc:docMk/>
            <pc:sldMk cId="580457109" sldId="257"/>
            <ac:cxnSpMk id="4" creationId="{360140B5-2306-E9D2-4A0D-8B04788048BC}"/>
          </ac:cxnSpMkLst>
        </pc:cxnChg>
      </pc:sldChg>
      <pc:sldChg chg="modSp new mod">
        <pc:chgData name="Anjali Puthillath" userId="441e8ee2794afc62" providerId="LiveId" clId="{E9BBD53F-91D4-43F4-9C4B-ABBEB34EB49D}" dt="2025-03-25T22:43:57.074" v="1902" actId="20577"/>
        <pc:sldMkLst>
          <pc:docMk/>
          <pc:sldMk cId="2132023404" sldId="258"/>
        </pc:sldMkLst>
        <pc:spChg chg="mod">
          <ac:chgData name="Anjali Puthillath" userId="441e8ee2794afc62" providerId="LiveId" clId="{E9BBD53F-91D4-43F4-9C4B-ABBEB34EB49D}" dt="2025-03-25T21:54:38.013" v="941" actId="255"/>
          <ac:spMkLst>
            <pc:docMk/>
            <pc:sldMk cId="2132023404" sldId="258"/>
            <ac:spMk id="2" creationId="{89031DB8-9369-0244-5F45-570720662B6D}"/>
          </ac:spMkLst>
        </pc:spChg>
        <pc:spChg chg="mod">
          <ac:chgData name="Anjali Puthillath" userId="441e8ee2794afc62" providerId="LiveId" clId="{E9BBD53F-91D4-43F4-9C4B-ABBEB34EB49D}" dt="2025-03-25T22:43:57.074" v="1902" actId="20577"/>
          <ac:spMkLst>
            <pc:docMk/>
            <pc:sldMk cId="2132023404" sldId="258"/>
            <ac:spMk id="3" creationId="{C8691B37-FB80-9B4B-E832-BCB1352EFB10}"/>
          </ac:spMkLst>
        </pc:spChg>
      </pc:sldChg>
      <pc:sldChg chg="modSp add mod">
        <pc:chgData name="Anjali Puthillath" userId="441e8ee2794afc62" providerId="LiveId" clId="{E9BBD53F-91D4-43F4-9C4B-ABBEB34EB49D}" dt="2025-03-26T02:32:13.481" v="2594" actId="20577"/>
        <pc:sldMkLst>
          <pc:docMk/>
          <pc:sldMk cId="2291310339" sldId="259"/>
        </pc:sldMkLst>
        <pc:spChg chg="mod">
          <ac:chgData name="Anjali Puthillath" userId="441e8ee2794afc62" providerId="LiveId" clId="{E9BBD53F-91D4-43F4-9C4B-ABBEB34EB49D}" dt="2025-03-25T22:44:57.796" v="1922" actId="20577"/>
          <ac:spMkLst>
            <pc:docMk/>
            <pc:sldMk cId="2291310339" sldId="259"/>
            <ac:spMk id="2" creationId="{93291E06-5A07-7C3A-AD13-1245E0D91840}"/>
          </ac:spMkLst>
        </pc:spChg>
        <pc:spChg chg="mod">
          <ac:chgData name="Anjali Puthillath" userId="441e8ee2794afc62" providerId="LiveId" clId="{E9BBD53F-91D4-43F4-9C4B-ABBEB34EB49D}" dt="2025-03-26T02:32:13.481" v="2594" actId="20577"/>
          <ac:spMkLst>
            <pc:docMk/>
            <pc:sldMk cId="2291310339" sldId="259"/>
            <ac:spMk id="3" creationId="{73A008A7-9A04-5668-AA0B-FDCD834E023A}"/>
          </ac:spMkLst>
        </pc:spChg>
      </pc:sldChg>
      <pc:sldChg chg="addSp delSp modSp add mod">
        <pc:chgData name="Anjali Puthillath" userId="441e8ee2794afc62" providerId="LiveId" clId="{E9BBD53F-91D4-43F4-9C4B-ABBEB34EB49D}" dt="2025-03-25T22:42:12.462" v="1892" actId="20577"/>
        <pc:sldMkLst>
          <pc:docMk/>
          <pc:sldMk cId="520931984" sldId="260"/>
        </pc:sldMkLst>
        <pc:spChg chg="mod">
          <ac:chgData name="Anjali Puthillath" userId="441e8ee2794afc62" providerId="LiveId" clId="{E9BBD53F-91D4-43F4-9C4B-ABBEB34EB49D}" dt="2025-03-25T22:42:12.462" v="1892" actId="20577"/>
          <ac:spMkLst>
            <pc:docMk/>
            <pc:sldMk cId="520931984" sldId="260"/>
            <ac:spMk id="2" creationId="{36D8613A-6AD8-6850-CC9C-749868C68F0D}"/>
          </ac:spMkLst>
        </pc:spChg>
        <pc:spChg chg="mod">
          <ac:chgData name="Anjali Puthillath" userId="441e8ee2794afc62" providerId="LiveId" clId="{E9BBD53F-91D4-43F4-9C4B-ABBEB34EB49D}" dt="2025-03-25T22:41:46.781" v="1874" actId="6549"/>
          <ac:spMkLst>
            <pc:docMk/>
            <pc:sldMk cId="520931984" sldId="260"/>
            <ac:spMk id="3" creationId="{8553FA56-F01E-AC3A-0F1B-787BF2E6C477}"/>
          </ac:spMkLst>
        </pc:spChg>
        <pc:spChg chg="add mod">
          <ac:chgData name="Anjali Puthillath" userId="441e8ee2794afc62" providerId="LiveId" clId="{E9BBD53F-91D4-43F4-9C4B-ABBEB34EB49D}" dt="2025-03-25T22:39:35.375" v="1831" actId="6549"/>
          <ac:spMkLst>
            <pc:docMk/>
            <pc:sldMk cId="520931984" sldId="260"/>
            <ac:spMk id="4" creationId="{8D37BED5-CFB0-E609-919F-9937D255125B}"/>
          </ac:spMkLst>
        </pc:spChg>
        <pc:picChg chg="add del mod">
          <ac:chgData name="Anjali Puthillath" userId="441e8ee2794afc62" providerId="LiveId" clId="{E9BBD53F-91D4-43F4-9C4B-ABBEB34EB49D}" dt="2025-03-25T22:41:06.344" v="1871" actId="478"/>
          <ac:picMkLst>
            <pc:docMk/>
            <pc:sldMk cId="520931984" sldId="260"/>
            <ac:picMk id="6" creationId="{187ED68D-F490-4B97-AD75-2B3D42E3B602}"/>
          </ac:picMkLst>
        </pc:picChg>
      </pc:sldChg>
      <pc:sldChg chg="modSp add del mod">
        <pc:chgData name="Anjali Puthillath" userId="441e8ee2794afc62" providerId="LiveId" clId="{E9BBD53F-91D4-43F4-9C4B-ABBEB34EB49D}" dt="2025-03-25T21:56:01.523" v="947" actId="47"/>
        <pc:sldMkLst>
          <pc:docMk/>
          <pc:sldMk cId="1567554030" sldId="260"/>
        </pc:sldMkLst>
        <pc:spChg chg="mod">
          <ac:chgData name="Anjali Puthillath" userId="441e8ee2794afc62" providerId="LiveId" clId="{E9BBD53F-91D4-43F4-9C4B-ABBEB34EB49D}" dt="2025-03-25T21:44:32.143" v="903"/>
          <ac:spMkLst>
            <pc:docMk/>
            <pc:sldMk cId="1567554030" sldId="260"/>
            <ac:spMk id="2" creationId="{6C7AC255-B498-23D3-52C9-017399F095E7}"/>
          </ac:spMkLst>
        </pc:spChg>
        <pc:spChg chg="mod">
          <ac:chgData name="Anjali Puthillath" userId="441e8ee2794afc62" providerId="LiveId" clId="{E9BBD53F-91D4-43F4-9C4B-ABBEB34EB49D}" dt="2025-03-25T21:44:32.143" v="903"/>
          <ac:spMkLst>
            <pc:docMk/>
            <pc:sldMk cId="1567554030" sldId="260"/>
            <ac:spMk id="3" creationId="{CC096857-770F-BAC0-D3BA-7B276C9C94DD}"/>
          </ac:spMkLst>
        </pc:spChg>
      </pc:sldChg>
      <pc:sldChg chg="modSp add del mod">
        <pc:chgData name="Anjali Puthillath" userId="441e8ee2794afc62" providerId="LiveId" clId="{E9BBD53F-91D4-43F4-9C4B-ABBEB34EB49D}" dt="2025-03-25T21:56:01.523" v="947" actId="47"/>
        <pc:sldMkLst>
          <pc:docMk/>
          <pc:sldMk cId="2415041000" sldId="261"/>
        </pc:sldMkLst>
        <pc:spChg chg="mod">
          <ac:chgData name="Anjali Puthillath" userId="441e8ee2794afc62" providerId="LiveId" clId="{E9BBD53F-91D4-43F4-9C4B-ABBEB34EB49D}" dt="2025-03-25T21:44:32.143" v="903"/>
          <ac:spMkLst>
            <pc:docMk/>
            <pc:sldMk cId="2415041000" sldId="261"/>
            <ac:spMk id="2" creationId="{7C86799E-AC3A-3A32-F25E-EF9B7A7F2C7F}"/>
          </ac:spMkLst>
        </pc:spChg>
        <pc:spChg chg="mod">
          <ac:chgData name="Anjali Puthillath" userId="441e8ee2794afc62" providerId="LiveId" clId="{E9BBD53F-91D4-43F4-9C4B-ABBEB34EB49D}" dt="2025-03-25T21:44:32.143" v="903"/>
          <ac:spMkLst>
            <pc:docMk/>
            <pc:sldMk cId="2415041000" sldId="261"/>
            <ac:spMk id="3" creationId="{136C80A9-4F86-49C2-F678-A25A56ED4C25}"/>
          </ac:spMkLst>
        </pc:spChg>
      </pc:sldChg>
      <pc:sldChg chg="addSp delSp modSp add mod">
        <pc:chgData name="Anjali Puthillath" userId="441e8ee2794afc62" providerId="LiveId" clId="{E9BBD53F-91D4-43F4-9C4B-ABBEB34EB49D}" dt="2025-03-26T02:23:38.474" v="2563" actId="20577"/>
        <pc:sldMkLst>
          <pc:docMk/>
          <pc:sldMk cId="3902609930" sldId="261"/>
        </pc:sldMkLst>
        <pc:spChg chg="mod">
          <ac:chgData name="Anjali Puthillath" userId="441e8ee2794afc62" providerId="LiveId" clId="{E9BBD53F-91D4-43F4-9C4B-ABBEB34EB49D}" dt="2025-03-25T23:38:48.797" v="2387" actId="20577"/>
          <ac:spMkLst>
            <pc:docMk/>
            <pc:sldMk cId="3902609930" sldId="261"/>
            <ac:spMk id="2" creationId="{2B0B8106-672A-0CB6-5D94-90B0DAC891CB}"/>
          </ac:spMkLst>
        </pc:spChg>
        <pc:spChg chg="mod">
          <ac:chgData name="Anjali Puthillath" userId="441e8ee2794afc62" providerId="LiveId" clId="{E9BBD53F-91D4-43F4-9C4B-ABBEB34EB49D}" dt="2025-03-26T02:23:38.474" v="2563" actId="20577"/>
          <ac:spMkLst>
            <pc:docMk/>
            <pc:sldMk cId="3902609930" sldId="261"/>
            <ac:spMk id="3" creationId="{2F7DD301-67CB-B01C-9217-6B295FDCEA23}"/>
          </ac:spMkLst>
        </pc:spChg>
        <pc:spChg chg="add mod">
          <ac:chgData name="Anjali Puthillath" userId="441e8ee2794afc62" providerId="LiveId" clId="{E9BBD53F-91D4-43F4-9C4B-ABBEB34EB49D}" dt="2025-03-25T23:37:43.367" v="2378" actId="13822"/>
          <ac:spMkLst>
            <pc:docMk/>
            <pc:sldMk cId="3902609930" sldId="261"/>
            <ac:spMk id="4" creationId="{D43FCBD8-8D18-0BA1-133D-CFF990B9C232}"/>
          </ac:spMkLst>
        </pc:spChg>
        <pc:spChg chg="add mod">
          <ac:chgData name="Anjali Puthillath" userId="441e8ee2794afc62" providerId="LiveId" clId="{E9BBD53F-91D4-43F4-9C4B-ABBEB34EB49D}" dt="2025-03-25T23:43:44.840" v="2412" actId="1076"/>
          <ac:spMkLst>
            <pc:docMk/>
            <pc:sldMk cId="3902609930" sldId="261"/>
            <ac:spMk id="5" creationId="{3833116B-8D80-B8AD-1B5C-25840DB19228}"/>
          </ac:spMkLst>
        </pc:spChg>
        <pc:spChg chg="add mod">
          <ac:chgData name="Anjali Puthillath" userId="441e8ee2794afc62" providerId="LiveId" clId="{E9BBD53F-91D4-43F4-9C4B-ABBEB34EB49D}" dt="2025-03-25T23:44:48.856" v="2417" actId="14100"/>
          <ac:spMkLst>
            <pc:docMk/>
            <pc:sldMk cId="3902609930" sldId="261"/>
            <ac:spMk id="10" creationId="{199732F1-3AD3-BF18-57AA-8ECBD8C24646}"/>
          </ac:spMkLst>
        </pc:spChg>
        <pc:spChg chg="add mod">
          <ac:chgData name="Anjali Puthillath" userId="441e8ee2794afc62" providerId="LiveId" clId="{E9BBD53F-91D4-43F4-9C4B-ABBEB34EB49D}" dt="2025-03-25T23:44:13.829" v="2414" actId="1076"/>
          <ac:spMkLst>
            <pc:docMk/>
            <pc:sldMk cId="3902609930" sldId="261"/>
            <ac:spMk id="12" creationId="{2367B769-1F0F-2378-788C-CAAC12EB1FB6}"/>
          </ac:spMkLst>
        </pc:spChg>
        <pc:spChg chg="add mod">
          <ac:chgData name="Anjali Puthillath" userId="441e8ee2794afc62" providerId="LiveId" clId="{E9BBD53F-91D4-43F4-9C4B-ABBEB34EB49D}" dt="2025-03-25T23:44:13.829" v="2414" actId="1076"/>
          <ac:spMkLst>
            <pc:docMk/>
            <pc:sldMk cId="3902609930" sldId="261"/>
            <ac:spMk id="13" creationId="{6C8BCC0D-A38B-3E4D-00F0-DB1A5AA41523}"/>
          </ac:spMkLst>
        </pc:spChg>
        <pc:spChg chg="add mod">
          <ac:chgData name="Anjali Puthillath" userId="441e8ee2794afc62" providerId="LiveId" clId="{E9BBD53F-91D4-43F4-9C4B-ABBEB34EB49D}" dt="2025-03-25T23:43:44.840" v="2412" actId="1076"/>
          <ac:spMkLst>
            <pc:docMk/>
            <pc:sldMk cId="3902609930" sldId="261"/>
            <ac:spMk id="14" creationId="{2DE879E9-C9E9-65EC-E0C6-CCE220374E22}"/>
          </ac:spMkLst>
        </pc:spChg>
        <pc:spChg chg="add mod">
          <ac:chgData name="Anjali Puthillath" userId="441e8ee2794afc62" providerId="LiveId" clId="{E9BBD53F-91D4-43F4-9C4B-ABBEB34EB49D}" dt="2025-03-25T23:25:37.157" v="2352" actId="1036"/>
          <ac:spMkLst>
            <pc:docMk/>
            <pc:sldMk cId="3902609930" sldId="261"/>
            <ac:spMk id="15" creationId="{FD111654-EDF3-84EF-BFDF-585F151F65A9}"/>
          </ac:spMkLst>
        </pc:spChg>
        <pc:spChg chg="add mod">
          <ac:chgData name="Anjali Puthillath" userId="441e8ee2794afc62" providerId="LiveId" clId="{E9BBD53F-91D4-43F4-9C4B-ABBEB34EB49D}" dt="2025-03-25T23:44:13.829" v="2414" actId="1076"/>
          <ac:spMkLst>
            <pc:docMk/>
            <pc:sldMk cId="3902609930" sldId="261"/>
            <ac:spMk id="20" creationId="{A785A8B7-6987-332B-3CA4-B30FA414565E}"/>
          </ac:spMkLst>
        </pc:spChg>
        <pc:grpChg chg="add mod">
          <ac:chgData name="Anjali Puthillath" userId="441e8ee2794afc62" providerId="LiveId" clId="{E9BBD53F-91D4-43F4-9C4B-ABBEB34EB49D}" dt="2025-03-25T23:45:59.711" v="2422" actId="164"/>
          <ac:grpSpMkLst>
            <pc:docMk/>
            <pc:sldMk cId="3902609930" sldId="261"/>
            <ac:grpSpMk id="121" creationId="{988A27B8-7060-E078-6AD3-A5DCDC9F9D3C}"/>
          </ac:grpSpMkLst>
        </pc:grpChg>
        <pc:cxnChg chg="add del mod">
          <ac:chgData name="Anjali Puthillath" userId="441e8ee2794afc62" providerId="LiveId" clId="{E9BBD53F-91D4-43F4-9C4B-ABBEB34EB49D}" dt="2025-03-25T23:01:17" v="2038" actId="478"/>
          <ac:cxnSpMkLst>
            <pc:docMk/>
            <pc:sldMk cId="3902609930" sldId="261"/>
            <ac:cxnSpMk id="7" creationId="{58132445-2FB6-8EF8-1544-05300E55360D}"/>
          </ac:cxnSpMkLst>
        </pc:cxnChg>
        <pc:cxnChg chg="add del mod">
          <ac:chgData name="Anjali Puthillath" userId="441e8ee2794afc62" providerId="LiveId" clId="{E9BBD53F-91D4-43F4-9C4B-ABBEB34EB49D}" dt="2025-03-25T23:01:14.093" v="2037" actId="478"/>
          <ac:cxnSpMkLst>
            <pc:docMk/>
            <pc:sldMk cId="3902609930" sldId="261"/>
            <ac:cxnSpMk id="9" creationId="{4371E261-2104-30BC-65CC-05F1982298EF}"/>
          </ac:cxnSpMkLst>
        </pc:cxnChg>
        <pc:cxnChg chg="add del mod">
          <ac:chgData name="Anjali Puthillath" userId="441e8ee2794afc62" providerId="LiveId" clId="{E9BBD53F-91D4-43F4-9C4B-ABBEB34EB49D}" dt="2025-03-25T23:16:08.870" v="2254" actId="478"/>
          <ac:cxnSpMkLst>
            <pc:docMk/>
            <pc:sldMk cId="3902609930" sldId="261"/>
            <ac:cxnSpMk id="17" creationId="{24E03E45-C5CA-18D5-1691-849D4461AA30}"/>
          </ac:cxnSpMkLst>
        </pc:cxnChg>
        <pc:cxnChg chg="add del mod">
          <ac:chgData name="Anjali Puthillath" userId="441e8ee2794afc62" providerId="LiveId" clId="{E9BBD53F-91D4-43F4-9C4B-ABBEB34EB49D}" dt="2025-03-25T23:18:03.778" v="2268" actId="478"/>
          <ac:cxnSpMkLst>
            <pc:docMk/>
            <pc:sldMk cId="3902609930" sldId="261"/>
            <ac:cxnSpMk id="19" creationId="{DB028D59-06AB-8AFF-E055-CDA297C01F3E}"/>
          </ac:cxnSpMkLst>
        </pc:cxnChg>
        <pc:cxnChg chg="add del mod">
          <ac:chgData name="Anjali Puthillath" userId="441e8ee2794afc62" providerId="LiveId" clId="{E9BBD53F-91D4-43F4-9C4B-ABBEB34EB49D}" dt="2025-03-25T23:20:11.038" v="2280" actId="478"/>
          <ac:cxnSpMkLst>
            <pc:docMk/>
            <pc:sldMk cId="3902609930" sldId="261"/>
            <ac:cxnSpMk id="22" creationId="{F7A7B78F-079B-810F-F499-1B65AAA99884}"/>
          </ac:cxnSpMkLst>
        </pc:cxnChg>
        <pc:cxnChg chg="add del mod">
          <ac:chgData name="Anjali Puthillath" userId="441e8ee2794afc62" providerId="LiveId" clId="{E9BBD53F-91D4-43F4-9C4B-ABBEB34EB49D}" dt="2025-03-25T23:19:36.742" v="2277" actId="478"/>
          <ac:cxnSpMkLst>
            <pc:docMk/>
            <pc:sldMk cId="3902609930" sldId="261"/>
            <ac:cxnSpMk id="24" creationId="{420F24F9-4C3F-C2A1-B49D-224FA8F93DC0}"/>
          </ac:cxnSpMkLst>
        </pc:cxnChg>
        <pc:cxnChg chg="add mod">
          <ac:chgData name="Anjali Puthillath" userId="441e8ee2794afc62" providerId="LiveId" clId="{E9BBD53F-91D4-43F4-9C4B-ABBEB34EB49D}" dt="2025-03-25T23:43:44.840" v="2412" actId="1076"/>
          <ac:cxnSpMkLst>
            <pc:docMk/>
            <pc:sldMk cId="3902609930" sldId="261"/>
            <ac:cxnSpMk id="49" creationId="{5D6B7143-85D9-20D5-ACFD-BCF887EB322A}"/>
          </ac:cxnSpMkLst>
        </pc:cxnChg>
        <pc:cxnChg chg="add del mod">
          <ac:chgData name="Anjali Puthillath" userId="441e8ee2794afc62" providerId="LiveId" clId="{E9BBD53F-91D4-43F4-9C4B-ABBEB34EB49D}" dt="2025-03-25T23:20:30.993" v="2284" actId="478"/>
          <ac:cxnSpMkLst>
            <pc:docMk/>
            <pc:sldMk cId="3902609930" sldId="261"/>
            <ac:cxnSpMk id="56" creationId="{4DD8AFA1-6A9B-2EB6-3C96-B17CED3F08E6}"/>
          </ac:cxnSpMkLst>
        </pc:cxnChg>
        <pc:cxnChg chg="add del mod">
          <ac:chgData name="Anjali Puthillath" userId="441e8ee2794afc62" providerId="LiveId" clId="{E9BBD53F-91D4-43F4-9C4B-ABBEB34EB49D}" dt="2025-03-25T23:20:33.234" v="2285" actId="478"/>
          <ac:cxnSpMkLst>
            <pc:docMk/>
            <pc:sldMk cId="3902609930" sldId="261"/>
            <ac:cxnSpMk id="58" creationId="{2A3BC933-E8C2-E5C3-7A55-C006BA68D0D0}"/>
          </ac:cxnSpMkLst>
        </pc:cxnChg>
        <pc:cxnChg chg="add del mod">
          <ac:chgData name="Anjali Puthillath" userId="441e8ee2794afc62" providerId="LiveId" clId="{E9BBD53F-91D4-43F4-9C4B-ABBEB34EB49D}" dt="2025-03-25T23:20:14.881" v="2281" actId="478"/>
          <ac:cxnSpMkLst>
            <pc:docMk/>
            <pc:sldMk cId="3902609930" sldId="261"/>
            <ac:cxnSpMk id="62" creationId="{F4FE352C-4912-929D-1C8A-968FFDFA5836}"/>
          </ac:cxnSpMkLst>
        </pc:cxnChg>
        <pc:cxnChg chg="add mod">
          <ac:chgData name="Anjali Puthillath" userId="441e8ee2794afc62" providerId="LiveId" clId="{E9BBD53F-91D4-43F4-9C4B-ABBEB34EB49D}" dt="2025-03-25T23:43:44.840" v="2412" actId="1076"/>
          <ac:cxnSpMkLst>
            <pc:docMk/>
            <pc:sldMk cId="3902609930" sldId="261"/>
            <ac:cxnSpMk id="69" creationId="{B5AD0A9B-1F52-BA58-0CE0-FC2987CD8D44}"/>
          </ac:cxnSpMkLst>
        </pc:cxnChg>
        <pc:cxnChg chg="add mod">
          <ac:chgData name="Anjali Puthillath" userId="441e8ee2794afc62" providerId="LiveId" clId="{E9BBD53F-91D4-43F4-9C4B-ABBEB34EB49D}" dt="2025-03-25T23:43:44.840" v="2412" actId="1076"/>
          <ac:cxnSpMkLst>
            <pc:docMk/>
            <pc:sldMk cId="3902609930" sldId="261"/>
            <ac:cxnSpMk id="73" creationId="{413D2EB7-F3F6-FBBA-61C9-B0E93A066BCE}"/>
          </ac:cxnSpMkLst>
        </pc:cxnChg>
        <pc:cxnChg chg="add del mod">
          <ac:chgData name="Anjali Puthillath" userId="441e8ee2794afc62" providerId="LiveId" clId="{E9BBD53F-91D4-43F4-9C4B-ABBEB34EB49D}" dt="2025-03-25T23:42:40.109" v="2405" actId="478"/>
          <ac:cxnSpMkLst>
            <pc:docMk/>
            <pc:sldMk cId="3902609930" sldId="261"/>
            <ac:cxnSpMk id="75" creationId="{909E0917-6756-8FD3-1684-96DF8671744E}"/>
          </ac:cxnSpMkLst>
        </pc:cxnChg>
        <pc:cxnChg chg="add mod">
          <ac:chgData name="Anjali Puthillath" userId="441e8ee2794afc62" providerId="LiveId" clId="{E9BBD53F-91D4-43F4-9C4B-ABBEB34EB49D}" dt="2025-03-25T23:44:13.829" v="2414" actId="1076"/>
          <ac:cxnSpMkLst>
            <pc:docMk/>
            <pc:sldMk cId="3902609930" sldId="261"/>
            <ac:cxnSpMk id="77" creationId="{C633F2D6-9AA0-264A-EBBC-53013D8A035D}"/>
          </ac:cxnSpMkLst>
        </pc:cxnChg>
        <pc:cxnChg chg="add mod">
          <ac:chgData name="Anjali Puthillath" userId="441e8ee2794afc62" providerId="LiveId" clId="{E9BBD53F-91D4-43F4-9C4B-ABBEB34EB49D}" dt="2025-03-25T23:44:13.829" v="2414" actId="1076"/>
          <ac:cxnSpMkLst>
            <pc:docMk/>
            <pc:sldMk cId="3902609930" sldId="261"/>
            <ac:cxnSpMk id="79" creationId="{C4879E87-82B6-E1EF-CB37-2C51955CA36A}"/>
          </ac:cxnSpMkLst>
        </pc:cxnChg>
        <pc:cxnChg chg="add mod">
          <ac:chgData name="Anjali Puthillath" userId="441e8ee2794afc62" providerId="LiveId" clId="{E9BBD53F-91D4-43F4-9C4B-ABBEB34EB49D}" dt="2025-03-25T23:44:13.829" v="2414" actId="1076"/>
          <ac:cxnSpMkLst>
            <pc:docMk/>
            <pc:sldMk cId="3902609930" sldId="261"/>
            <ac:cxnSpMk id="81" creationId="{697F5BEE-A489-7D6D-2A99-141CE1691BB8}"/>
          </ac:cxnSpMkLst>
        </pc:cxnChg>
        <pc:cxnChg chg="add del mod">
          <ac:chgData name="Anjali Puthillath" userId="441e8ee2794afc62" providerId="LiveId" clId="{E9BBD53F-91D4-43F4-9C4B-ABBEB34EB49D}" dt="2025-03-25T23:28:44.280" v="2365" actId="478"/>
          <ac:cxnSpMkLst>
            <pc:docMk/>
            <pc:sldMk cId="3902609930" sldId="261"/>
            <ac:cxnSpMk id="83" creationId="{93712816-B22F-261C-35C6-CB7F6DBD1620}"/>
          </ac:cxnSpMkLst>
        </pc:cxnChg>
        <pc:cxnChg chg="add mod">
          <ac:chgData name="Anjali Puthillath" userId="441e8ee2794afc62" providerId="LiveId" clId="{E9BBD53F-91D4-43F4-9C4B-ABBEB34EB49D}" dt="2025-03-25T23:45:59.711" v="2422" actId="164"/>
          <ac:cxnSpMkLst>
            <pc:docMk/>
            <pc:sldMk cId="3902609930" sldId="261"/>
            <ac:cxnSpMk id="88" creationId="{9EAAFBF2-ECC2-CF90-F91B-6E2A69134B67}"/>
          </ac:cxnSpMkLst>
        </pc:cxnChg>
        <pc:cxnChg chg="add mod">
          <ac:chgData name="Anjali Puthillath" userId="441e8ee2794afc62" providerId="LiveId" clId="{E9BBD53F-91D4-43F4-9C4B-ABBEB34EB49D}" dt="2025-03-25T23:45:59.711" v="2422" actId="164"/>
          <ac:cxnSpMkLst>
            <pc:docMk/>
            <pc:sldMk cId="3902609930" sldId="261"/>
            <ac:cxnSpMk id="94" creationId="{7A7F53A4-74F3-532D-D80E-BFC0B0E8F637}"/>
          </ac:cxnSpMkLst>
        </pc:cxnChg>
        <pc:cxnChg chg="add mod">
          <ac:chgData name="Anjali Puthillath" userId="441e8ee2794afc62" providerId="LiveId" clId="{E9BBD53F-91D4-43F4-9C4B-ABBEB34EB49D}" dt="2025-03-25T23:45:59.711" v="2422" actId="164"/>
          <ac:cxnSpMkLst>
            <pc:docMk/>
            <pc:sldMk cId="3902609930" sldId="261"/>
            <ac:cxnSpMk id="96" creationId="{77C33F44-9C77-888E-95B2-BC1109C4AF6B}"/>
          </ac:cxnSpMkLst>
        </pc:cxnChg>
        <pc:cxnChg chg="add mod">
          <ac:chgData name="Anjali Puthillath" userId="441e8ee2794afc62" providerId="LiveId" clId="{E9BBD53F-91D4-43F4-9C4B-ABBEB34EB49D}" dt="2025-03-25T23:45:24.778" v="2419" actId="13822"/>
          <ac:cxnSpMkLst>
            <pc:docMk/>
            <pc:sldMk cId="3902609930" sldId="261"/>
            <ac:cxnSpMk id="118" creationId="{3C4719AF-9887-3212-1224-1DDA44D24600}"/>
          </ac:cxnSpMkLst>
        </pc:cxnChg>
      </pc:sldChg>
      <pc:sldChg chg="modSp add del mod">
        <pc:chgData name="Anjali Puthillath" userId="441e8ee2794afc62" providerId="LiveId" clId="{E9BBD53F-91D4-43F4-9C4B-ABBEB34EB49D}" dt="2025-03-25T21:56:01.523" v="947" actId="47"/>
        <pc:sldMkLst>
          <pc:docMk/>
          <pc:sldMk cId="1072669533" sldId="262"/>
        </pc:sldMkLst>
        <pc:spChg chg="mod">
          <ac:chgData name="Anjali Puthillath" userId="441e8ee2794afc62" providerId="LiveId" clId="{E9BBD53F-91D4-43F4-9C4B-ABBEB34EB49D}" dt="2025-03-25T21:44:32.143" v="903"/>
          <ac:spMkLst>
            <pc:docMk/>
            <pc:sldMk cId="1072669533" sldId="262"/>
            <ac:spMk id="2" creationId="{634B86E4-A38C-1EFD-5E27-FDDC67AF8185}"/>
          </ac:spMkLst>
        </pc:spChg>
        <pc:spChg chg="mod">
          <ac:chgData name="Anjali Puthillath" userId="441e8ee2794afc62" providerId="LiveId" clId="{E9BBD53F-91D4-43F4-9C4B-ABBEB34EB49D}" dt="2025-03-25T21:44:32.143" v="903"/>
          <ac:spMkLst>
            <pc:docMk/>
            <pc:sldMk cId="1072669533" sldId="262"/>
            <ac:spMk id="3" creationId="{1ACACAE9-535B-033D-7920-46721F7B9559}"/>
          </ac:spMkLst>
        </pc:spChg>
      </pc:sldChg>
      <pc:sldChg chg="modSp add mod">
        <pc:chgData name="Anjali Puthillath" userId="441e8ee2794afc62" providerId="LiveId" clId="{E9BBD53F-91D4-43F4-9C4B-ABBEB34EB49D}" dt="2025-03-26T02:34:05.593" v="2631" actId="20577"/>
        <pc:sldMkLst>
          <pc:docMk/>
          <pc:sldMk cId="3371044157" sldId="262"/>
        </pc:sldMkLst>
        <pc:spChg chg="mod">
          <ac:chgData name="Anjali Puthillath" userId="441e8ee2794afc62" providerId="LiveId" clId="{E9BBD53F-91D4-43F4-9C4B-ABBEB34EB49D}" dt="2025-03-26T02:33:39.022" v="2605" actId="20577"/>
          <ac:spMkLst>
            <pc:docMk/>
            <pc:sldMk cId="3371044157" sldId="262"/>
            <ac:spMk id="2" creationId="{B07B53B5-11F6-6B10-C3BA-C403242BD65D}"/>
          </ac:spMkLst>
        </pc:spChg>
        <pc:spChg chg="mod">
          <ac:chgData name="Anjali Puthillath" userId="441e8ee2794afc62" providerId="LiveId" clId="{E9BBD53F-91D4-43F4-9C4B-ABBEB34EB49D}" dt="2025-03-26T02:34:05.593" v="2631" actId="20577"/>
          <ac:spMkLst>
            <pc:docMk/>
            <pc:sldMk cId="3371044157" sldId="262"/>
            <ac:spMk id="3" creationId="{39AA1C0B-7380-1733-3E3A-948E5575BD35}"/>
          </ac:spMkLst>
        </pc:spChg>
      </pc:sldChg>
      <pc:sldChg chg="modSp add mod">
        <pc:chgData name="Anjali Puthillath" userId="441e8ee2794afc62" providerId="LiveId" clId="{E9BBD53F-91D4-43F4-9C4B-ABBEB34EB49D}" dt="2025-03-26T02:37:11.442" v="2691" actId="20577"/>
        <pc:sldMkLst>
          <pc:docMk/>
          <pc:sldMk cId="1261708005" sldId="263"/>
        </pc:sldMkLst>
        <pc:spChg chg="mod">
          <ac:chgData name="Anjali Puthillath" userId="441e8ee2794afc62" providerId="LiveId" clId="{E9BBD53F-91D4-43F4-9C4B-ABBEB34EB49D}" dt="2025-03-26T02:37:11.442" v="2691" actId="20577"/>
          <ac:spMkLst>
            <pc:docMk/>
            <pc:sldMk cId="1261708005" sldId="263"/>
            <ac:spMk id="2" creationId="{1436DCB1-63C8-A764-3DD6-A5E88654AD03}"/>
          </ac:spMkLst>
        </pc:spChg>
      </pc:sldChg>
      <pc:sldChg chg="addSp modSp add del mod ord">
        <pc:chgData name="Anjali Puthillath" userId="441e8ee2794afc62" providerId="LiveId" clId="{E9BBD53F-91D4-43F4-9C4B-ABBEB34EB49D}" dt="2025-03-26T02:36:44.077" v="2677" actId="47"/>
        <pc:sldMkLst>
          <pc:docMk/>
          <pc:sldMk cId="3357254452" sldId="263"/>
        </pc:sldMkLst>
        <pc:spChg chg="mod">
          <ac:chgData name="Anjali Puthillath" userId="441e8ee2794afc62" providerId="LiveId" clId="{E9BBD53F-91D4-43F4-9C4B-ABBEB34EB49D}" dt="2025-03-26T02:34:21.279" v="2648" actId="20577"/>
          <ac:spMkLst>
            <pc:docMk/>
            <pc:sldMk cId="3357254452" sldId="263"/>
            <ac:spMk id="2" creationId="{42558734-8A82-7B6D-B2B5-18CE05847690}"/>
          </ac:spMkLst>
        </pc:spChg>
        <pc:spChg chg="mod">
          <ac:chgData name="Anjali Puthillath" userId="441e8ee2794afc62" providerId="LiveId" clId="{E9BBD53F-91D4-43F4-9C4B-ABBEB34EB49D}" dt="2025-03-26T02:35:40.927" v="2672" actId="5793"/>
          <ac:spMkLst>
            <pc:docMk/>
            <pc:sldMk cId="3357254452" sldId="263"/>
            <ac:spMk id="3" creationId="{619B34DB-3371-20BF-D0D0-1122068996F6}"/>
          </ac:spMkLst>
        </pc:spChg>
        <pc:spChg chg="add mod">
          <ac:chgData name="Anjali Puthillath" userId="441e8ee2794afc62" providerId="LiveId" clId="{E9BBD53F-91D4-43F4-9C4B-ABBEB34EB49D}" dt="2025-03-26T02:36:21.105" v="2676"/>
          <ac:spMkLst>
            <pc:docMk/>
            <pc:sldMk cId="3357254452" sldId="263"/>
            <ac:spMk id="4" creationId="{E13C15EC-9064-70C6-F9FB-71AE30A1502E}"/>
          </ac:spMkLst>
        </pc:spChg>
      </pc:sldChg>
      <pc:sldChg chg="modSp add del mod">
        <pc:chgData name="Anjali Puthillath" userId="441e8ee2794afc62" providerId="LiveId" clId="{E9BBD53F-91D4-43F4-9C4B-ABBEB34EB49D}" dt="2025-03-25T21:56:01.523" v="947" actId="47"/>
        <pc:sldMkLst>
          <pc:docMk/>
          <pc:sldMk cId="4079140367" sldId="263"/>
        </pc:sldMkLst>
        <pc:spChg chg="mod">
          <ac:chgData name="Anjali Puthillath" userId="441e8ee2794afc62" providerId="LiveId" clId="{E9BBD53F-91D4-43F4-9C4B-ABBEB34EB49D}" dt="2025-03-25T21:44:32.143" v="903"/>
          <ac:spMkLst>
            <pc:docMk/>
            <pc:sldMk cId="4079140367" sldId="263"/>
            <ac:spMk id="2" creationId="{4F639BB9-A225-F278-695A-A9D877DCA293}"/>
          </ac:spMkLst>
        </pc:spChg>
        <pc:spChg chg="mod">
          <ac:chgData name="Anjali Puthillath" userId="441e8ee2794afc62" providerId="LiveId" clId="{E9BBD53F-91D4-43F4-9C4B-ABBEB34EB49D}" dt="2025-03-25T21:44:32.143" v="903"/>
          <ac:spMkLst>
            <pc:docMk/>
            <pc:sldMk cId="4079140367" sldId="263"/>
            <ac:spMk id="3" creationId="{B523586F-F518-1ACA-65FB-A160B223F492}"/>
          </ac:spMkLst>
        </pc:spChg>
      </pc:sldChg>
      <pc:sldChg chg="modSp add mod">
        <pc:chgData name="Anjali Puthillath" userId="441e8ee2794afc62" providerId="LiveId" clId="{E9BBD53F-91D4-43F4-9C4B-ABBEB34EB49D}" dt="2025-03-26T02:37:21.377" v="2709" actId="20577"/>
        <pc:sldMkLst>
          <pc:docMk/>
          <pc:sldMk cId="1306074089" sldId="264"/>
        </pc:sldMkLst>
        <pc:spChg chg="mod">
          <ac:chgData name="Anjali Puthillath" userId="441e8ee2794afc62" providerId="LiveId" clId="{E9BBD53F-91D4-43F4-9C4B-ABBEB34EB49D}" dt="2025-03-26T02:37:21.377" v="2709" actId="20577"/>
          <ac:spMkLst>
            <pc:docMk/>
            <pc:sldMk cId="1306074089" sldId="264"/>
            <ac:spMk id="2" creationId="{3A48F682-48C7-6C6A-C28E-9DFCC318E126}"/>
          </ac:spMkLst>
        </pc:spChg>
      </pc:sldChg>
      <pc:sldChg chg="addSp modSp add del mod">
        <pc:chgData name="Anjali Puthillath" userId="441e8ee2794afc62" providerId="LiveId" clId="{E9BBD53F-91D4-43F4-9C4B-ABBEB34EB49D}" dt="2025-03-26T02:36:44.077" v="2677" actId="47"/>
        <pc:sldMkLst>
          <pc:docMk/>
          <pc:sldMk cId="1911025819" sldId="264"/>
        </pc:sldMkLst>
        <pc:spChg chg="mod">
          <ac:chgData name="Anjali Puthillath" userId="441e8ee2794afc62" providerId="LiveId" clId="{E9BBD53F-91D4-43F4-9C4B-ABBEB34EB49D}" dt="2025-03-26T02:35:10.464" v="2665" actId="20577"/>
          <ac:spMkLst>
            <pc:docMk/>
            <pc:sldMk cId="1911025819" sldId="264"/>
            <ac:spMk id="2" creationId="{91A07D0D-D228-532A-6AEA-BC655342DAC0}"/>
          </ac:spMkLst>
        </pc:spChg>
        <pc:spChg chg="mod">
          <ac:chgData name="Anjali Puthillath" userId="441e8ee2794afc62" providerId="LiveId" clId="{E9BBD53F-91D4-43F4-9C4B-ABBEB34EB49D}" dt="2025-03-26T02:35:14.723" v="2666" actId="6549"/>
          <ac:spMkLst>
            <pc:docMk/>
            <pc:sldMk cId="1911025819" sldId="264"/>
            <ac:spMk id="3" creationId="{660FB79A-4B6A-A36D-A43F-C74FA2858E17}"/>
          </ac:spMkLst>
        </pc:spChg>
        <pc:spChg chg="add mod">
          <ac:chgData name="Anjali Puthillath" userId="441e8ee2794afc62" providerId="LiveId" clId="{E9BBD53F-91D4-43F4-9C4B-ABBEB34EB49D}" dt="2025-03-26T02:35:33.175" v="2670" actId="6549"/>
          <ac:spMkLst>
            <pc:docMk/>
            <pc:sldMk cId="1911025819" sldId="264"/>
            <ac:spMk id="4" creationId="{6A73FC3B-7AFF-D47E-9A60-FB3C1114DD74}"/>
          </ac:spMkLst>
        </pc:spChg>
      </pc:sldChg>
      <pc:sldChg chg="modSp add del mod">
        <pc:chgData name="Anjali Puthillath" userId="441e8ee2794afc62" providerId="LiveId" clId="{E9BBD53F-91D4-43F4-9C4B-ABBEB34EB49D}" dt="2025-03-25T21:56:01.523" v="947" actId="47"/>
        <pc:sldMkLst>
          <pc:docMk/>
          <pc:sldMk cId="2809692332" sldId="264"/>
        </pc:sldMkLst>
        <pc:spChg chg="mod">
          <ac:chgData name="Anjali Puthillath" userId="441e8ee2794afc62" providerId="LiveId" clId="{E9BBD53F-91D4-43F4-9C4B-ABBEB34EB49D}" dt="2025-03-25T21:44:32.143" v="903"/>
          <ac:spMkLst>
            <pc:docMk/>
            <pc:sldMk cId="2809692332" sldId="264"/>
            <ac:spMk id="2" creationId="{421259DC-78A7-3FA2-3D03-840376877A47}"/>
          </ac:spMkLst>
        </pc:spChg>
        <pc:spChg chg="mod">
          <ac:chgData name="Anjali Puthillath" userId="441e8ee2794afc62" providerId="LiveId" clId="{E9BBD53F-91D4-43F4-9C4B-ABBEB34EB49D}" dt="2025-03-25T21:44:32.143" v="903"/>
          <ac:spMkLst>
            <pc:docMk/>
            <pc:sldMk cId="2809692332" sldId="264"/>
            <ac:spMk id="3" creationId="{0D8D461B-CD4C-04BA-CCB7-BF74BC92787B}"/>
          </ac:spMkLst>
        </pc:spChg>
      </pc:sldChg>
      <pc:sldChg chg="modSp add del mod">
        <pc:chgData name="Anjali Puthillath" userId="441e8ee2794afc62" providerId="LiveId" clId="{E9BBD53F-91D4-43F4-9C4B-ABBEB34EB49D}" dt="2025-03-26T02:36:44.077" v="2677" actId="47"/>
        <pc:sldMkLst>
          <pc:docMk/>
          <pc:sldMk cId="2073424728" sldId="265"/>
        </pc:sldMkLst>
        <pc:spChg chg="mod">
          <ac:chgData name="Anjali Puthillath" userId="441e8ee2794afc62" providerId="LiveId" clId="{E9BBD53F-91D4-43F4-9C4B-ABBEB34EB49D}" dt="2025-03-26T02:36:13.239" v="2675" actId="20577"/>
          <ac:spMkLst>
            <pc:docMk/>
            <pc:sldMk cId="2073424728" sldId="265"/>
            <ac:spMk id="2" creationId="{23104793-27A2-D1C1-36BB-93B5A98701BA}"/>
          </ac:spMkLst>
        </pc:spChg>
      </pc:sldChg>
      <pc:sldChg chg="modSp add mod">
        <pc:chgData name="Anjali Puthillath" userId="441e8ee2794afc62" providerId="LiveId" clId="{E9BBD53F-91D4-43F4-9C4B-ABBEB34EB49D}" dt="2025-03-26T02:37:50.515" v="2751" actId="20577"/>
        <pc:sldMkLst>
          <pc:docMk/>
          <pc:sldMk cId="3662514867" sldId="265"/>
        </pc:sldMkLst>
        <pc:spChg chg="mod">
          <ac:chgData name="Anjali Puthillath" userId="441e8ee2794afc62" providerId="LiveId" clId="{E9BBD53F-91D4-43F4-9C4B-ABBEB34EB49D}" dt="2025-03-26T02:37:50.515" v="2751" actId="20577"/>
          <ac:spMkLst>
            <pc:docMk/>
            <pc:sldMk cId="3662514867" sldId="265"/>
            <ac:spMk id="2" creationId="{EE086D4D-39B7-E981-84D7-743C1C7D4457}"/>
          </ac:spMkLst>
        </pc:spChg>
      </pc:sldChg>
      <pc:sldChg chg="modSp add del mod">
        <pc:chgData name="Anjali Puthillath" userId="441e8ee2794afc62" providerId="LiveId" clId="{E9BBD53F-91D4-43F4-9C4B-ABBEB34EB49D}" dt="2025-03-25T21:56:01.523" v="947" actId="47"/>
        <pc:sldMkLst>
          <pc:docMk/>
          <pc:sldMk cId="3701318734" sldId="265"/>
        </pc:sldMkLst>
        <pc:spChg chg="mod">
          <ac:chgData name="Anjali Puthillath" userId="441e8ee2794afc62" providerId="LiveId" clId="{E9BBD53F-91D4-43F4-9C4B-ABBEB34EB49D}" dt="2025-03-25T21:44:32.143" v="903"/>
          <ac:spMkLst>
            <pc:docMk/>
            <pc:sldMk cId="3701318734" sldId="265"/>
            <ac:spMk id="2" creationId="{302CE479-925E-9EE6-CCB8-1F4A3A616A0D}"/>
          </ac:spMkLst>
        </pc:spChg>
        <pc:spChg chg="mod">
          <ac:chgData name="Anjali Puthillath" userId="441e8ee2794afc62" providerId="LiveId" clId="{E9BBD53F-91D4-43F4-9C4B-ABBEB34EB49D}" dt="2025-03-25T21:44:32.143" v="903"/>
          <ac:spMkLst>
            <pc:docMk/>
            <pc:sldMk cId="3701318734" sldId="265"/>
            <ac:spMk id="3" creationId="{97918EE0-E21B-9F16-F102-0C828E0AD944}"/>
          </ac:spMkLst>
        </pc:spChg>
      </pc:sldChg>
      <pc:sldChg chg="modSp add mod">
        <pc:chgData name="Anjali Puthillath" userId="441e8ee2794afc62" providerId="LiveId" clId="{E9BBD53F-91D4-43F4-9C4B-ABBEB34EB49D}" dt="2025-03-26T02:38:06.599" v="2761" actId="20577"/>
        <pc:sldMkLst>
          <pc:docMk/>
          <pc:sldMk cId="520283592" sldId="266"/>
        </pc:sldMkLst>
        <pc:spChg chg="mod">
          <ac:chgData name="Anjali Puthillath" userId="441e8ee2794afc62" providerId="LiveId" clId="{E9BBD53F-91D4-43F4-9C4B-ABBEB34EB49D}" dt="2025-03-26T02:38:06.599" v="2761" actId="20577"/>
          <ac:spMkLst>
            <pc:docMk/>
            <pc:sldMk cId="520283592" sldId="266"/>
            <ac:spMk id="2" creationId="{D005285A-BCB5-735D-8378-841C47167DA3}"/>
          </ac:spMkLst>
        </pc:spChg>
      </pc:sldChg>
      <pc:sldChg chg="add del">
        <pc:chgData name="Anjali Puthillath" userId="441e8ee2794afc62" providerId="LiveId" clId="{E9BBD53F-91D4-43F4-9C4B-ABBEB34EB49D}" dt="2025-03-26T02:36:44.077" v="2677" actId="47"/>
        <pc:sldMkLst>
          <pc:docMk/>
          <pc:sldMk cId="1958406452"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FDF3-2BF9-DB25-DF9B-A11087A1DA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48527E-DDA0-FC86-8C75-7A80D13594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9F8E5D-DDD5-4A0A-E1BF-F6C540FB5EB3}"/>
              </a:ext>
            </a:extLst>
          </p:cNvPr>
          <p:cNvSpPr>
            <a:spLocks noGrp="1"/>
          </p:cNvSpPr>
          <p:nvPr>
            <p:ph type="dt" sz="half" idx="10"/>
          </p:nvPr>
        </p:nvSpPr>
        <p:spPr/>
        <p:txBody>
          <a:bodyPr/>
          <a:lstStyle/>
          <a:p>
            <a:fld id="{9EBE415D-78E8-429E-BD99-90092C1F9B53}" type="datetimeFigureOut">
              <a:rPr lang="en-IN" smtClean="0"/>
              <a:t>25-03-2025</a:t>
            </a:fld>
            <a:endParaRPr lang="en-IN"/>
          </a:p>
        </p:txBody>
      </p:sp>
      <p:sp>
        <p:nvSpPr>
          <p:cNvPr id="5" name="Footer Placeholder 4">
            <a:extLst>
              <a:ext uri="{FF2B5EF4-FFF2-40B4-BE49-F238E27FC236}">
                <a16:creationId xmlns:a16="http://schemas.microsoft.com/office/drawing/2014/main" id="{AACAA5A4-D366-5544-1D71-674161D753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63FFBD-1A3E-D47D-6E0A-9DAE3810235B}"/>
              </a:ext>
            </a:extLst>
          </p:cNvPr>
          <p:cNvSpPr>
            <a:spLocks noGrp="1"/>
          </p:cNvSpPr>
          <p:nvPr>
            <p:ph type="sldNum" sz="quarter" idx="12"/>
          </p:nvPr>
        </p:nvSpPr>
        <p:spPr/>
        <p:txBody>
          <a:bodyPr/>
          <a:lstStyle/>
          <a:p>
            <a:fld id="{190F8DA5-62FC-46DD-B714-822E4AFFAC45}" type="slidenum">
              <a:rPr lang="en-IN" smtClean="0"/>
              <a:t>‹#›</a:t>
            </a:fld>
            <a:endParaRPr lang="en-IN"/>
          </a:p>
        </p:txBody>
      </p:sp>
    </p:spTree>
    <p:extLst>
      <p:ext uri="{BB962C8B-B14F-4D97-AF65-F5344CB8AC3E}">
        <p14:creationId xmlns:p14="http://schemas.microsoft.com/office/powerpoint/2010/main" val="318253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D7075-31D8-0FFA-F4C8-E4563861A6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3A61F9-2CDA-A3CA-C0E9-A475C2F615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D9B147-98AA-0818-FD23-2FEA08D0710F}"/>
              </a:ext>
            </a:extLst>
          </p:cNvPr>
          <p:cNvSpPr>
            <a:spLocks noGrp="1"/>
          </p:cNvSpPr>
          <p:nvPr>
            <p:ph type="dt" sz="half" idx="10"/>
          </p:nvPr>
        </p:nvSpPr>
        <p:spPr/>
        <p:txBody>
          <a:bodyPr/>
          <a:lstStyle/>
          <a:p>
            <a:fld id="{9EBE415D-78E8-429E-BD99-90092C1F9B53}" type="datetimeFigureOut">
              <a:rPr lang="en-IN" smtClean="0"/>
              <a:t>25-03-2025</a:t>
            </a:fld>
            <a:endParaRPr lang="en-IN"/>
          </a:p>
        </p:txBody>
      </p:sp>
      <p:sp>
        <p:nvSpPr>
          <p:cNvPr id="5" name="Footer Placeholder 4">
            <a:extLst>
              <a:ext uri="{FF2B5EF4-FFF2-40B4-BE49-F238E27FC236}">
                <a16:creationId xmlns:a16="http://schemas.microsoft.com/office/drawing/2014/main" id="{2746518F-F455-FB4E-E576-244A3A3B87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CB8D83-ADCD-B86F-BFAD-2B3B72DFABCC}"/>
              </a:ext>
            </a:extLst>
          </p:cNvPr>
          <p:cNvSpPr>
            <a:spLocks noGrp="1"/>
          </p:cNvSpPr>
          <p:nvPr>
            <p:ph type="sldNum" sz="quarter" idx="12"/>
          </p:nvPr>
        </p:nvSpPr>
        <p:spPr/>
        <p:txBody>
          <a:bodyPr/>
          <a:lstStyle/>
          <a:p>
            <a:fld id="{190F8DA5-62FC-46DD-B714-822E4AFFAC45}" type="slidenum">
              <a:rPr lang="en-IN" smtClean="0"/>
              <a:t>‹#›</a:t>
            </a:fld>
            <a:endParaRPr lang="en-IN"/>
          </a:p>
        </p:txBody>
      </p:sp>
    </p:spTree>
    <p:extLst>
      <p:ext uri="{BB962C8B-B14F-4D97-AF65-F5344CB8AC3E}">
        <p14:creationId xmlns:p14="http://schemas.microsoft.com/office/powerpoint/2010/main" val="1558349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B5A3FE-3B24-481D-E99A-05A3392E69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4EC6A9-7935-5E37-CEA2-755418B04B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111AC6-6F85-6F4A-E4C5-1817FCD7128E}"/>
              </a:ext>
            </a:extLst>
          </p:cNvPr>
          <p:cNvSpPr>
            <a:spLocks noGrp="1"/>
          </p:cNvSpPr>
          <p:nvPr>
            <p:ph type="dt" sz="half" idx="10"/>
          </p:nvPr>
        </p:nvSpPr>
        <p:spPr/>
        <p:txBody>
          <a:bodyPr/>
          <a:lstStyle/>
          <a:p>
            <a:fld id="{9EBE415D-78E8-429E-BD99-90092C1F9B53}" type="datetimeFigureOut">
              <a:rPr lang="en-IN" smtClean="0"/>
              <a:t>25-03-2025</a:t>
            </a:fld>
            <a:endParaRPr lang="en-IN"/>
          </a:p>
        </p:txBody>
      </p:sp>
      <p:sp>
        <p:nvSpPr>
          <p:cNvPr id="5" name="Footer Placeholder 4">
            <a:extLst>
              <a:ext uri="{FF2B5EF4-FFF2-40B4-BE49-F238E27FC236}">
                <a16:creationId xmlns:a16="http://schemas.microsoft.com/office/drawing/2014/main" id="{EB9C4095-C39B-377D-E747-FFCBF84518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A25A70-100C-C493-4D30-EB767A7835BB}"/>
              </a:ext>
            </a:extLst>
          </p:cNvPr>
          <p:cNvSpPr>
            <a:spLocks noGrp="1"/>
          </p:cNvSpPr>
          <p:nvPr>
            <p:ph type="sldNum" sz="quarter" idx="12"/>
          </p:nvPr>
        </p:nvSpPr>
        <p:spPr/>
        <p:txBody>
          <a:bodyPr/>
          <a:lstStyle/>
          <a:p>
            <a:fld id="{190F8DA5-62FC-46DD-B714-822E4AFFAC45}" type="slidenum">
              <a:rPr lang="en-IN" smtClean="0"/>
              <a:t>‹#›</a:t>
            </a:fld>
            <a:endParaRPr lang="en-IN"/>
          </a:p>
        </p:txBody>
      </p:sp>
    </p:spTree>
    <p:extLst>
      <p:ext uri="{BB962C8B-B14F-4D97-AF65-F5344CB8AC3E}">
        <p14:creationId xmlns:p14="http://schemas.microsoft.com/office/powerpoint/2010/main" val="3535262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FB53-714E-92CE-BDA0-0A88A5B2AA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218238-0E51-573E-CDA7-977759E9AA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13A435-33C8-CFC0-BE22-BA3B73DCE401}"/>
              </a:ext>
            </a:extLst>
          </p:cNvPr>
          <p:cNvSpPr>
            <a:spLocks noGrp="1"/>
          </p:cNvSpPr>
          <p:nvPr>
            <p:ph type="dt" sz="half" idx="10"/>
          </p:nvPr>
        </p:nvSpPr>
        <p:spPr/>
        <p:txBody>
          <a:bodyPr/>
          <a:lstStyle/>
          <a:p>
            <a:fld id="{9EBE415D-78E8-429E-BD99-90092C1F9B53}" type="datetimeFigureOut">
              <a:rPr lang="en-IN" smtClean="0"/>
              <a:t>25-03-2025</a:t>
            </a:fld>
            <a:endParaRPr lang="en-IN"/>
          </a:p>
        </p:txBody>
      </p:sp>
      <p:sp>
        <p:nvSpPr>
          <p:cNvPr id="5" name="Footer Placeholder 4">
            <a:extLst>
              <a:ext uri="{FF2B5EF4-FFF2-40B4-BE49-F238E27FC236}">
                <a16:creationId xmlns:a16="http://schemas.microsoft.com/office/drawing/2014/main" id="{FBB6A6D6-B8F6-81D2-3FBE-805420AD66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BF1C6E-49CC-B448-53C7-E651744238C8}"/>
              </a:ext>
            </a:extLst>
          </p:cNvPr>
          <p:cNvSpPr>
            <a:spLocks noGrp="1"/>
          </p:cNvSpPr>
          <p:nvPr>
            <p:ph type="sldNum" sz="quarter" idx="12"/>
          </p:nvPr>
        </p:nvSpPr>
        <p:spPr/>
        <p:txBody>
          <a:bodyPr/>
          <a:lstStyle/>
          <a:p>
            <a:fld id="{190F8DA5-62FC-46DD-B714-822E4AFFAC45}" type="slidenum">
              <a:rPr lang="en-IN" smtClean="0"/>
              <a:t>‹#›</a:t>
            </a:fld>
            <a:endParaRPr lang="en-IN"/>
          </a:p>
        </p:txBody>
      </p:sp>
    </p:spTree>
    <p:extLst>
      <p:ext uri="{BB962C8B-B14F-4D97-AF65-F5344CB8AC3E}">
        <p14:creationId xmlns:p14="http://schemas.microsoft.com/office/powerpoint/2010/main" val="4281402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E49C4-ACD9-4056-A9D0-DD30E3E926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ED54FF-1AC1-AAC4-A682-88A8A19D32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1F6B11-F1A3-88F9-D5A3-A883236B0ECF}"/>
              </a:ext>
            </a:extLst>
          </p:cNvPr>
          <p:cNvSpPr>
            <a:spLocks noGrp="1"/>
          </p:cNvSpPr>
          <p:nvPr>
            <p:ph type="dt" sz="half" idx="10"/>
          </p:nvPr>
        </p:nvSpPr>
        <p:spPr/>
        <p:txBody>
          <a:bodyPr/>
          <a:lstStyle/>
          <a:p>
            <a:fld id="{9EBE415D-78E8-429E-BD99-90092C1F9B53}" type="datetimeFigureOut">
              <a:rPr lang="en-IN" smtClean="0"/>
              <a:t>25-03-2025</a:t>
            </a:fld>
            <a:endParaRPr lang="en-IN"/>
          </a:p>
        </p:txBody>
      </p:sp>
      <p:sp>
        <p:nvSpPr>
          <p:cNvPr id="5" name="Footer Placeholder 4">
            <a:extLst>
              <a:ext uri="{FF2B5EF4-FFF2-40B4-BE49-F238E27FC236}">
                <a16:creationId xmlns:a16="http://schemas.microsoft.com/office/drawing/2014/main" id="{C362159A-F1D1-94E6-A14D-E83982D1A0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5F5257-E1B7-F51D-D5A0-94D2E1845BF4}"/>
              </a:ext>
            </a:extLst>
          </p:cNvPr>
          <p:cNvSpPr>
            <a:spLocks noGrp="1"/>
          </p:cNvSpPr>
          <p:nvPr>
            <p:ph type="sldNum" sz="quarter" idx="12"/>
          </p:nvPr>
        </p:nvSpPr>
        <p:spPr/>
        <p:txBody>
          <a:bodyPr/>
          <a:lstStyle/>
          <a:p>
            <a:fld id="{190F8DA5-62FC-46DD-B714-822E4AFFAC45}" type="slidenum">
              <a:rPr lang="en-IN" smtClean="0"/>
              <a:t>‹#›</a:t>
            </a:fld>
            <a:endParaRPr lang="en-IN"/>
          </a:p>
        </p:txBody>
      </p:sp>
    </p:spTree>
    <p:extLst>
      <p:ext uri="{BB962C8B-B14F-4D97-AF65-F5344CB8AC3E}">
        <p14:creationId xmlns:p14="http://schemas.microsoft.com/office/powerpoint/2010/main" val="291486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08C4-6F8E-06BF-7BF9-11D0D1FE4E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7E873A-8A80-2432-639E-F176CE0584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6B1963-9BF4-B5C6-B26E-023F061FDA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070D89-F7C6-889B-66CE-83D0BEDC4C46}"/>
              </a:ext>
            </a:extLst>
          </p:cNvPr>
          <p:cNvSpPr>
            <a:spLocks noGrp="1"/>
          </p:cNvSpPr>
          <p:nvPr>
            <p:ph type="dt" sz="half" idx="10"/>
          </p:nvPr>
        </p:nvSpPr>
        <p:spPr/>
        <p:txBody>
          <a:bodyPr/>
          <a:lstStyle/>
          <a:p>
            <a:fld id="{9EBE415D-78E8-429E-BD99-90092C1F9B53}" type="datetimeFigureOut">
              <a:rPr lang="en-IN" smtClean="0"/>
              <a:t>25-03-2025</a:t>
            </a:fld>
            <a:endParaRPr lang="en-IN"/>
          </a:p>
        </p:txBody>
      </p:sp>
      <p:sp>
        <p:nvSpPr>
          <p:cNvPr id="6" name="Footer Placeholder 5">
            <a:extLst>
              <a:ext uri="{FF2B5EF4-FFF2-40B4-BE49-F238E27FC236}">
                <a16:creationId xmlns:a16="http://schemas.microsoft.com/office/drawing/2014/main" id="{EE4BE059-9FD3-006B-D19B-A9414092BD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08E715-2784-6903-7447-D4DACEAA092D}"/>
              </a:ext>
            </a:extLst>
          </p:cNvPr>
          <p:cNvSpPr>
            <a:spLocks noGrp="1"/>
          </p:cNvSpPr>
          <p:nvPr>
            <p:ph type="sldNum" sz="quarter" idx="12"/>
          </p:nvPr>
        </p:nvSpPr>
        <p:spPr/>
        <p:txBody>
          <a:bodyPr/>
          <a:lstStyle/>
          <a:p>
            <a:fld id="{190F8DA5-62FC-46DD-B714-822E4AFFAC45}" type="slidenum">
              <a:rPr lang="en-IN" smtClean="0"/>
              <a:t>‹#›</a:t>
            </a:fld>
            <a:endParaRPr lang="en-IN"/>
          </a:p>
        </p:txBody>
      </p:sp>
    </p:spTree>
    <p:extLst>
      <p:ext uri="{BB962C8B-B14F-4D97-AF65-F5344CB8AC3E}">
        <p14:creationId xmlns:p14="http://schemas.microsoft.com/office/powerpoint/2010/main" val="842127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54E46-F473-73FB-9B9A-D7E8E919C4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B634BC-D1B1-DA60-4C06-7378F14417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34AEB7-F851-3E21-D611-BE31FD8323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F679D5B-53DB-5C74-BB0D-A4436A0A64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CAF450-80F7-A439-0C92-489BC6B5DC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1FB19A-DC54-BD21-FA43-4285C11BD653}"/>
              </a:ext>
            </a:extLst>
          </p:cNvPr>
          <p:cNvSpPr>
            <a:spLocks noGrp="1"/>
          </p:cNvSpPr>
          <p:nvPr>
            <p:ph type="dt" sz="half" idx="10"/>
          </p:nvPr>
        </p:nvSpPr>
        <p:spPr/>
        <p:txBody>
          <a:bodyPr/>
          <a:lstStyle/>
          <a:p>
            <a:fld id="{9EBE415D-78E8-429E-BD99-90092C1F9B53}" type="datetimeFigureOut">
              <a:rPr lang="en-IN" smtClean="0"/>
              <a:t>25-03-2025</a:t>
            </a:fld>
            <a:endParaRPr lang="en-IN"/>
          </a:p>
        </p:txBody>
      </p:sp>
      <p:sp>
        <p:nvSpPr>
          <p:cNvPr id="8" name="Footer Placeholder 7">
            <a:extLst>
              <a:ext uri="{FF2B5EF4-FFF2-40B4-BE49-F238E27FC236}">
                <a16:creationId xmlns:a16="http://schemas.microsoft.com/office/drawing/2014/main" id="{E1EB9AA4-EF0D-FD22-4E8A-1419E2044A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DCAAA8-9A5F-1569-36EA-2A15476CCAFC}"/>
              </a:ext>
            </a:extLst>
          </p:cNvPr>
          <p:cNvSpPr>
            <a:spLocks noGrp="1"/>
          </p:cNvSpPr>
          <p:nvPr>
            <p:ph type="sldNum" sz="quarter" idx="12"/>
          </p:nvPr>
        </p:nvSpPr>
        <p:spPr/>
        <p:txBody>
          <a:bodyPr/>
          <a:lstStyle/>
          <a:p>
            <a:fld id="{190F8DA5-62FC-46DD-B714-822E4AFFAC45}" type="slidenum">
              <a:rPr lang="en-IN" smtClean="0"/>
              <a:t>‹#›</a:t>
            </a:fld>
            <a:endParaRPr lang="en-IN"/>
          </a:p>
        </p:txBody>
      </p:sp>
    </p:spTree>
    <p:extLst>
      <p:ext uri="{BB962C8B-B14F-4D97-AF65-F5344CB8AC3E}">
        <p14:creationId xmlns:p14="http://schemas.microsoft.com/office/powerpoint/2010/main" val="185718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B060-3F16-DD2D-077E-6BE97F6C83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4049BE-42F8-3B09-7D80-46C24D6B1D1C}"/>
              </a:ext>
            </a:extLst>
          </p:cNvPr>
          <p:cNvSpPr>
            <a:spLocks noGrp="1"/>
          </p:cNvSpPr>
          <p:nvPr>
            <p:ph type="dt" sz="half" idx="10"/>
          </p:nvPr>
        </p:nvSpPr>
        <p:spPr/>
        <p:txBody>
          <a:bodyPr/>
          <a:lstStyle/>
          <a:p>
            <a:fld id="{9EBE415D-78E8-429E-BD99-90092C1F9B53}" type="datetimeFigureOut">
              <a:rPr lang="en-IN" smtClean="0"/>
              <a:t>25-03-2025</a:t>
            </a:fld>
            <a:endParaRPr lang="en-IN"/>
          </a:p>
        </p:txBody>
      </p:sp>
      <p:sp>
        <p:nvSpPr>
          <p:cNvPr id="4" name="Footer Placeholder 3">
            <a:extLst>
              <a:ext uri="{FF2B5EF4-FFF2-40B4-BE49-F238E27FC236}">
                <a16:creationId xmlns:a16="http://schemas.microsoft.com/office/drawing/2014/main" id="{BFFDABFB-4B0A-6AEC-2D07-36164BFDE7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8611D2-C63F-15A9-7640-5690262D96B3}"/>
              </a:ext>
            </a:extLst>
          </p:cNvPr>
          <p:cNvSpPr>
            <a:spLocks noGrp="1"/>
          </p:cNvSpPr>
          <p:nvPr>
            <p:ph type="sldNum" sz="quarter" idx="12"/>
          </p:nvPr>
        </p:nvSpPr>
        <p:spPr/>
        <p:txBody>
          <a:bodyPr/>
          <a:lstStyle/>
          <a:p>
            <a:fld id="{190F8DA5-62FC-46DD-B714-822E4AFFAC45}" type="slidenum">
              <a:rPr lang="en-IN" smtClean="0"/>
              <a:t>‹#›</a:t>
            </a:fld>
            <a:endParaRPr lang="en-IN"/>
          </a:p>
        </p:txBody>
      </p:sp>
    </p:spTree>
    <p:extLst>
      <p:ext uri="{BB962C8B-B14F-4D97-AF65-F5344CB8AC3E}">
        <p14:creationId xmlns:p14="http://schemas.microsoft.com/office/powerpoint/2010/main" val="197622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2D23FD-D310-82F6-8664-62D0A719A6A5}"/>
              </a:ext>
            </a:extLst>
          </p:cNvPr>
          <p:cNvSpPr>
            <a:spLocks noGrp="1"/>
          </p:cNvSpPr>
          <p:nvPr>
            <p:ph type="dt" sz="half" idx="10"/>
          </p:nvPr>
        </p:nvSpPr>
        <p:spPr/>
        <p:txBody>
          <a:bodyPr/>
          <a:lstStyle/>
          <a:p>
            <a:fld id="{9EBE415D-78E8-429E-BD99-90092C1F9B53}" type="datetimeFigureOut">
              <a:rPr lang="en-IN" smtClean="0"/>
              <a:t>25-03-2025</a:t>
            </a:fld>
            <a:endParaRPr lang="en-IN"/>
          </a:p>
        </p:txBody>
      </p:sp>
      <p:sp>
        <p:nvSpPr>
          <p:cNvPr id="3" name="Footer Placeholder 2">
            <a:extLst>
              <a:ext uri="{FF2B5EF4-FFF2-40B4-BE49-F238E27FC236}">
                <a16:creationId xmlns:a16="http://schemas.microsoft.com/office/drawing/2014/main" id="{E5E9551E-6D10-DF25-133E-3CAC03B97A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F3E812-7F63-4511-A13A-E4676BD0C0BA}"/>
              </a:ext>
            </a:extLst>
          </p:cNvPr>
          <p:cNvSpPr>
            <a:spLocks noGrp="1"/>
          </p:cNvSpPr>
          <p:nvPr>
            <p:ph type="sldNum" sz="quarter" idx="12"/>
          </p:nvPr>
        </p:nvSpPr>
        <p:spPr/>
        <p:txBody>
          <a:bodyPr/>
          <a:lstStyle/>
          <a:p>
            <a:fld id="{190F8DA5-62FC-46DD-B714-822E4AFFAC45}" type="slidenum">
              <a:rPr lang="en-IN" smtClean="0"/>
              <a:t>‹#›</a:t>
            </a:fld>
            <a:endParaRPr lang="en-IN"/>
          </a:p>
        </p:txBody>
      </p:sp>
    </p:spTree>
    <p:extLst>
      <p:ext uri="{BB962C8B-B14F-4D97-AF65-F5344CB8AC3E}">
        <p14:creationId xmlns:p14="http://schemas.microsoft.com/office/powerpoint/2010/main" val="336810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0ED28-655B-62D0-9245-292F9E9BFC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7A7CEF-97BD-0BFB-FE6B-048150E9E5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4EB632-8F6A-773A-CC54-577D03BDE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AB1919-7CA8-5D55-FD7B-F61A73CE3FDF}"/>
              </a:ext>
            </a:extLst>
          </p:cNvPr>
          <p:cNvSpPr>
            <a:spLocks noGrp="1"/>
          </p:cNvSpPr>
          <p:nvPr>
            <p:ph type="dt" sz="half" idx="10"/>
          </p:nvPr>
        </p:nvSpPr>
        <p:spPr/>
        <p:txBody>
          <a:bodyPr/>
          <a:lstStyle/>
          <a:p>
            <a:fld id="{9EBE415D-78E8-429E-BD99-90092C1F9B53}" type="datetimeFigureOut">
              <a:rPr lang="en-IN" smtClean="0"/>
              <a:t>25-03-2025</a:t>
            </a:fld>
            <a:endParaRPr lang="en-IN"/>
          </a:p>
        </p:txBody>
      </p:sp>
      <p:sp>
        <p:nvSpPr>
          <p:cNvPr id="6" name="Footer Placeholder 5">
            <a:extLst>
              <a:ext uri="{FF2B5EF4-FFF2-40B4-BE49-F238E27FC236}">
                <a16:creationId xmlns:a16="http://schemas.microsoft.com/office/drawing/2014/main" id="{C5340EE3-B7F3-C748-41C8-E91256293F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A50EF2-2A19-28CB-3FD5-76901B05806C}"/>
              </a:ext>
            </a:extLst>
          </p:cNvPr>
          <p:cNvSpPr>
            <a:spLocks noGrp="1"/>
          </p:cNvSpPr>
          <p:nvPr>
            <p:ph type="sldNum" sz="quarter" idx="12"/>
          </p:nvPr>
        </p:nvSpPr>
        <p:spPr/>
        <p:txBody>
          <a:bodyPr/>
          <a:lstStyle/>
          <a:p>
            <a:fld id="{190F8DA5-62FC-46DD-B714-822E4AFFAC45}" type="slidenum">
              <a:rPr lang="en-IN" smtClean="0"/>
              <a:t>‹#›</a:t>
            </a:fld>
            <a:endParaRPr lang="en-IN"/>
          </a:p>
        </p:txBody>
      </p:sp>
    </p:spTree>
    <p:extLst>
      <p:ext uri="{BB962C8B-B14F-4D97-AF65-F5344CB8AC3E}">
        <p14:creationId xmlns:p14="http://schemas.microsoft.com/office/powerpoint/2010/main" val="675082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63BC-9C3C-706C-B848-630D5438EC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8C6B3E-494D-9592-E3DE-ABF02808BA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642DF7-E68C-411F-1A75-ADC82EB06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6EFB0F-D4A0-A8C2-FAA9-32A00DE43E47}"/>
              </a:ext>
            </a:extLst>
          </p:cNvPr>
          <p:cNvSpPr>
            <a:spLocks noGrp="1"/>
          </p:cNvSpPr>
          <p:nvPr>
            <p:ph type="dt" sz="half" idx="10"/>
          </p:nvPr>
        </p:nvSpPr>
        <p:spPr/>
        <p:txBody>
          <a:bodyPr/>
          <a:lstStyle/>
          <a:p>
            <a:fld id="{9EBE415D-78E8-429E-BD99-90092C1F9B53}" type="datetimeFigureOut">
              <a:rPr lang="en-IN" smtClean="0"/>
              <a:t>25-03-2025</a:t>
            </a:fld>
            <a:endParaRPr lang="en-IN"/>
          </a:p>
        </p:txBody>
      </p:sp>
      <p:sp>
        <p:nvSpPr>
          <p:cNvPr id="6" name="Footer Placeholder 5">
            <a:extLst>
              <a:ext uri="{FF2B5EF4-FFF2-40B4-BE49-F238E27FC236}">
                <a16:creationId xmlns:a16="http://schemas.microsoft.com/office/drawing/2014/main" id="{1C023972-613A-FEB5-D800-8B7F18B137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7A61C7-B4DA-94B0-00C8-78A983D3C0C7}"/>
              </a:ext>
            </a:extLst>
          </p:cNvPr>
          <p:cNvSpPr>
            <a:spLocks noGrp="1"/>
          </p:cNvSpPr>
          <p:nvPr>
            <p:ph type="sldNum" sz="quarter" idx="12"/>
          </p:nvPr>
        </p:nvSpPr>
        <p:spPr/>
        <p:txBody>
          <a:bodyPr/>
          <a:lstStyle/>
          <a:p>
            <a:fld id="{190F8DA5-62FC-46DD-B714-822E4AFFAC45}" type="slidenum">
              <a:rPr lang="en-IN" smtClean="0"/>
              <a:t>‹#›</a:t>
            </a:fld>
            <a:endParaRPr lang="en-IN"/>
          </a:p>
        </p:txBody>
      </p:sp>
    </p:spTree>
    <p:extLst>
      <p:ext uri="{BB962C8B-B14F-4D97-AF65-F5344CB8AC3E}">
        <p14:creationId xmlns:p14="http://schemas.microsoft.com/office/powerpoint/2010/main" val="1862953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3DD5FF-8B4F-984B-CB71-514A7351A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1B5133-E0C7-E00D-7F7E-66B81F57F4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65D4C7-2255-D17E-55E5-F89967EF9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E415D-78E8-429E-BD99-90092C1F9B53}" type="datetimeFigureOut">
              <a:rPr lang="en-IN" smtClean="0"/>
              <a:t>25-03-2025</a:t>
            </a:fld>
            <a:endParaRPr lang="en-IN"/>
          </a:p>
        </p:txBody>
      </p:sp>
      <p:sp>
        <p:nvSpPr>
          <p:cNvPr id="5" name="Footer Placeholder 4">
            <a:extLst>
              <a:ext uri="{FF2B5EF4-FFF2-40B4-BE49-F238E27FC236}">
                <a16:creationId xmlns:a16="http://schemas.microsoft.com/office/drawing/2014/main" id="{E773A357-A5DA-344E-0B9B-7B9401214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4FD0FD-4425-9D65-2F7E-A615EF4D9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F8DA5-62FC-46DD-B714-822E4AFFAC45}" type="slidenum">
              <a:rPr lang="en-IN" smtClean="0"/>
              <a:t>‹#›</a:t>
            </a:fld>
            <a:endParaRPr lang="en-IN"/>
          </a:p>
        </p:txBody>
      </p:sp>
    </p:spTree>
    <p:extLst>
      <p:ext uri="{BB962C8B-B14F-4D97-AF65-F5344CB8AC3E}">
        <p14:creationId xmlns:p14="http://schemas.microsoft.com/office/powerpoint/2010/main" val="194621480"/>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5E4FCF-CA8B-DB46-F765-5F567FE1F55C}"/>
              </a:ext>
            </a:extLst>
          </p:cNvPr>
          <p:cNvSpPr>
            <a:spLocks noGrp="1"/>
          </p:cNvSpPr>
          <p:nvPr>
            <p:ph type="ctrTitle"/>
          </p:nvPr>
        </p:nvSpPr>
        <p:spPr>
          <a:xfrm>
            <a:off x="1097280" y="758952"/>
            <a:ext cx="10058400" cy="1643428"/>
          </a:xfrm>
        </p:spPr>
        <p:txBody>
          <a:bodyPr>
            <a:normAutofit/>
          </a:bodyPr>
          <a:lstStyle/>
          <a:p>
            <a:r>
              <a:rPr lang="en-IN" sz="3600" dirty="0"/>
              <a:t>AI-Driven Hyper-Personalization &amp; Recommendations</a:t>
            </a:r>
          </a:p>
        </p:txBody>
      </p:sp>
      <p:sp>
        <p:nvSpPr>
          <p:cNvPr id="7" name="Subtitle 6">
            <a:extLst>
              <a:ext uri="{FF2B5EF4-FFF2-40B4-BE49-F238E27FC236}">
                <a16:creationId xmlns:a16="http://schemas.microsoft.com/office/drawing/2014/main" id="{EA978755-5B2E-4F6C-5C2C-E834CA56B121}"/>
              </a:ext>
            </a:extLst>
          </p:cNvPr>
          <p:cNvSpPr>
            <a:spLocks noGrp="1"/>
          </p:cNvSpPr>
          <p:nvPr>
            <p:ph type="subTitle" idx="1"/>
          </p:nvPr>
        </p:nvSpPr>
        <p:spPr>
          <a:xfrm>
            <a:off x="1100051" y="3921551"/>
            <a:ext cx="10058400" cy="2300140"/>
          </a:xfrm>
        </p:spPr>
        <p:txBody>
          <a:bodyPr>
            <a:normAutofit/>
          </a:bodyPr>
          <a:lstStyle/>
          <a:p>
            <a:pPr algn="l"/>
            <a:r>
              <a:rPr lang="en-IN" cap="none" dirty="0">
                <a:solidFill>
                  <a:schemeClr val="accent2">
                    <a:lumMod val="75000"/>
                  </a:schemeClr>
                </a:solidFill>
                <a:latin typeface="+mn-lt"/>
              </a:rPr>
              <a:t>Team – SmartReconcilers</a:t>
            </a:r>
          </a:p>
          <a:p>
            <a:pPr marL="285750" indent="-285750" algn="l">
              <a:buClr>
                <a:schemeClr val="tx1"/>
              </a:buClr>
              <a:buFont typeface="Wingdings" panose="05000000000000000000" pitchFamily="2" charset="2"/>
              <a:buChar char="q"/>
            </a:pPr>
            <a:r>
              <a:rPr lang="en-IN" sz="1800" cap="none" dirty="0">
                <a:latin typeface="+mn-lt"/>
              </a:rPr>
              <a:t>Pavani </a:t>
            </a:r>
            <a:r>
              <a:rPr lang="en-IN" sz="1800" cap="none" dirty="0" err="1">
                <a:latin typeface="+mn-lt"/>
              </a:rPr>
              <a:t>Kondru</a:t>
            </a:r>
            <a:endParaRPr lang="en-IN" sz="1800" cap="none" dirty="0">
              <a:latin typeface="+mn-lt"/>
            </a:endParaRPr>
          </a:p>
          <a:p>
            <a:pPr marL="285750" indent="-285750" algn="l">
              <a:buClr>
                <a:schemeClr val="tx1"/>
              </a:buClr>
              <a:buFont typeface="Wingdings" panose="05000000000000000000" pitchFamily="2" charset="2"/>
              <a:buChar char="q"/>
            </a:pPr>
            <a:r>
              <a:rPr lang="en-IN" sz="1800" cap="none" dirty="0" err="1">
                <a:latin typeface="+mn-lt"/>
              </a:rPr>
              <a:t>Priyadharsini</a:t>
            </a:r>
            <a:r>
              <a:rPr lang="en-IN" sz="1800" cap="none" dirty="0">
                <a:latin typeface="+mn-lt"/>
              </a:rPr>
              <a:t> A</a:t>
            </a:r>
          </a:p>
          <a:p>
            <a:pPr marL="285750" indent="-285750" algn="l">
              <a:buClr>
                <a:schemeClr val="tx1"/>
              </a:buClr>
              <a:buFont typeface="Wingdings" panose="05000000000000000000" pitchFamily="2" charset="2"/>
              <a:buChar char="q"/>
            </a:pPr>
            <a:r>
              <a:rPr lang="en-IN" sz="1800" cap="none" dirty="0">
                <a:latin typeface="+mn-lt"/>
              </a:rPr>
              <a:t>Harini Vetrivelan</a:t>
            </a:r>
          </a:p>
          <a:p>
            <a:pPr marL="285750" indent="-285750" algn="l">
              <a:buClr>
                <a:schemeClr val="tx1"/>
              </a:buClr>
              <a:buFont typeface="Wingdings" panose="05000000000000000000" pitchFamily="2" charset="2"/>
              <a:buChar char="q"/>
            </a:pPr>
            <a:r>
              <a:rPr lang="en-IN" sz="1800" cap="none" dirty="0">
                <a:latin typeface="+mn-lt"/>
              </a:rPr>
              <a:t>Anjali Puthillath</a:t>
            </a:r>
          </a:p>
        </p:txBody>
      </p:sp>
      <p:cxnSp>
        <p:nvCxnSpPr>
          <p:cNvPr id="3" name="Straight Connector 2">
            <a:extLst>
              <a:ext uri="{FF2B5EF4-FFF2-40B4-BE49-F238E27FC236}">
                <a16:creationId xmlns:a16="http://schemas.microsoft.com/office/drawing/2014/main" id="{1B197623-1905-C14D-0470-69989915F71E}"/>
              </a:ext>
            </a:extLst>
          </p:cNvPr>
          <p:cNvCxnSpPr>
            <a:cxnSpLocks/>
          </p:cNvCxnSpPr>
          <p:nvPr/>
        </p:nvCxnSpPr>
        <p:spPr>
          <a:xfrm>
            <a:off x="1225484" y="2392953"/>
            <a:ext cx="9869236"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79531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1C667-6268-208F-2CF1-08A1F9842F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086D4D-39B7-E981-84D7-743C1C7D4457}"/>
              </a:ext>
            </a:extLst>
          </p:cNvPr>
          <p:cNvSpPr>
            <a:spLocks noGrp="1"/>
          </p:cNvSpPr>
          <p:nvPr>
            <p:ph type="title"/>
          </p:nvPr>
        </p:nvSpPr>
        <p:spPr>
          <a:xfrm>
            <a:off x="838200" y="18255"/>
            <a:ext cx="10515600" cy="1325563"/>
          </a:xfrm>
        </p:spPr>
        <p:txBody>
          <a:bodyPr>
            <a:normAutofit/>
          </a:bodyPr>
          <a:lstStyle/>
          <a:p>
            <a:r>
              <a:rPr lang="en-US" sz="3200" dirty="0">
                <a:solidFill>
                  <a:srgbClr val="C00000"/>
                </a:solidFill>
              </a:rPr>
              <a:t>Challenges Faced &amp; Model Comparisons</a:t>
            </a:r>
          </a:p>
        </p:txBody>
      </p:sp>
      <p:sp>
        <p:nvSpPr>
          <p:cNvPr id="3" name="Content Placeholder 2">
            <a:extLst>
              <a:ext uri="{FF2B5EF4-FFF2-40B4-BE49-F238E27FC236}">
                <a16:creationId xmlns:a16="http://schemas.microsoft.com/office/drawing/2014/main" id="{DF6FD657-5C42-8A64-A4BD-87E8A1249C8D}"/>
              </a:ext>
            </a:extLst>
          </p:cNvPr>
          <p:cNvSpPr>
            <a:spLocks noGrp="1"/>
          </p:cNvSpPr>
          <p:nvPr>
            <p:ph idx="1"/>
          </p:nvPr>
        </p:nvSpPr>
        <p:spPr>
          <a:xfrm>
            <a:off x="838200" y="1253331"/>
            <a:ext cx="10515600" cy="4351338"/>
          </a:xfrm>
        </p:spPr>
        <p:txBody>
          <a:bodyPr>
            <a:normAutofit/>
          </a:bodyPr>
          <a:lstStyle/>
          <a:p>
            <a:r>
              <a:rPr lang="en-IN" sz="2400" dirty="0"/>
              <a:t>Python</a:t>
            </a:r>
          </a:p>
          <a:p>
            <a:endParaRPr lang="en-IN" sz="2400" dirty="0"/>
          </a:p>
        </p:txBody>
      </p:sp>
    </p:spTree>
    <p:extLst>
      <p:ext uri="{BB962C8B-B14F-4D97-AF65-F5344CB8AC3E}">
        <p14:creationId xmlns:p14="http://schemas.microsoft.com/office/powerpoint/2010/main" val="3662514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D3AC6-5F11-89AA-F928-1EBD61BC8D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05285A-BCB5-735D-8378-841C47167DA3}"/>
              </a:ext>
            </a:extLst>
          </p:cNvPr>
          <p:cNvSpPr>
            <a:spLocks noGrp="1"/>
          </p:cNvSpPr>
          <p:nvPr>
            <p:ph type="title"/>
          </p:nvPr>
        </p:nvSpPr>
        <p:spPr>
          <a:xfrm>
            <a:off x="838200" y="18255"/>
            <a:ext cx="10515600" cy="1325563"/>
          </a:xfrm>
        </p:spPr>
        <p:txBody>
          <a:bodyPr>
            <a:normAutofit/>
          </a:bodyPr>
          <a:lstStyle/>
          <a:p>
            <a:r>
              <a:rPr lang="en-US" sz="3200" dirty="0">
                <a:solidFill>
                  <a:srgbClr val="C00000"/>
                </a:solidFill>
              </a:rPr>
              <a:t>Reference</a:t>
            </a:r>
          </a:p>
        </p:txBody>
      </p:sp>
      <p:sp>
        <p:nvSpPr>
          <p:cNvPr id="3" name="Content Placeholder 2">
            <a:extLst>
              <a:ext uri="{FF2B5EF4-FFF2-40B4-BE49-F238E27FC236}">
                <a16:creationId xmlns:a16="http://schemas.microsoft.com/office/drawing/2014/main" id="{D2807728-E639-13AF-CA6E-A259FED19DF3}"/>
              </a:ext>
            </a:extLst>
          </p:cNvPr>
          <p:cNvSpPr>
            <a:spLocks noGrp="1"/>
          </p:cNvSpPr>
          <p:nvPr>
            <p:ph idx="1"/>
          </p:nvPr>
        </p:nvSpPr>
        <p:spPr>
          <a:xfrm>
            <a:off x="838200" y="1253331"/>
            <a:ext cx="10515600" cy="4351338"/>
          </a:xfrm>
        </p:spPr>
        <p:txBody>
          <a:bodyPr>
            <a:normAutofit/>
          </a:bodyPr>
          <a:lstStyle/>
          <a:p>
            <a:r>
              <a:rPr lang="en-IN" sz="2400" dirty="0"/>
              <a:t>Python</a:t>
            </a:r>
          </a:p>
          <a:p>
            <a:endParaRPr lang="en-IN" sz="2400" dirty="0"/>
          </a:p>
        </p:txBody>
      </p:sp>
    </p:spTree>
    <p:extLst>
      <p:ext uri="{BB962C8B-B14F-4D97-AF65-F5344CB8AC3E}">
        <p14:creationId xmlns:p14="http://schemas.microsoft.com/office/powerpoint/2010/main" val="52028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4AA1C-11C5-89B5-959E-7DE592A11991}"/>
              </a:ext>
            </a:extLst>
          </p:cNvPr>
          <p:cNvSpPr>
            <a:spLocks noGrp="1"/>
          </p:cNvSpPr>
          <p:nvPr>
            <p:ph type="title"/>
          </p:nvPr>
        </p:nvSpPr>
        <p:spPr>
          <a:xfrm>
            <a:off x="706225" y="18255"/>
            <a:ext cx="10515600" cy="1325563"/>
          </a:xfrm>
        </p:spPr>
        <p:txBody>
          <a:bodyPr>
            <a:normAutofit/>
          </a:bodyPr>
          <a:lstStyle/>
          <a:p>
            <a:r>
              <a:rPr lang="en-IN" sz="3200" dirty="0">
                <a:solidFill>
                  <a:srgbClr val="C00000"/>
                </a:solidFill>
              </a:rPr>
              <a:t>Overview</a:t>
            </a:r>
          </a:p>
        </p:txBody>
      </p:sp>
      <p:sp>
        <p:nvSpPr>
          <p:cNvPr id="3" name="Content Placeholder 2">
            <a:extLst>
              <a:ext uri="{FF2B5EF4-FFF2-40B4-BE49-F238E27FC236}">
                <a16:creationId xmlns:a16="http://schemas.microsoft.com/office/drawing/2014/main" id="{681BC1AC-0624-468F-7E99-EC9CCDBD2EC4}"/>
              </a:ext>
            </a:extLst>
          </p:cNvPr>
          <p:cNvSpPr>
            <a:spLocks noGrp="1"/>
          </p:cNvSpPr>
          <p:nvPr>
            <p:ph idx="1"/>
          </p:nvPr>
        </p:nvSpPr>
        <p:spPr>
          <a:xfrm>
            <a:off x="706225" y="1164706"/>
            <a:ext cx="10515600" cy="4351338"/>
          </a:xfrm>
        </p:spPr>
        <p:txBody>
          <a:bodyPr>
            <a:normAutofit/>
          </a:bodyPr>
          <a:lstStyle/>
          <a:p>
            <a:r>
              <a:rPr lang="en-IN" sz="2400" dirty="0"/>
              <a:t>Problem Statement</a:t>
            </a:r>
          </a:p>
          <a:p>
            <a:r>
              <a:rPr lang="en-IN" sz="2400" dirty="0"/>
              <a:t>Our Approach &amp; Key Features </a:t>
            </a:r>
          </a:p>
          <a:p>
            <a:r>
              <a:rPr lang="en-IN" sz="2400" dirty="0"/>
              <a:t>Model Selection</a:t>
            </a:r>
          </a:p>
          <a:p>
            <a:r>
              <a:rPr lang="en-IN" sz="2400" dirty="0"/>
              <a:t>Design Overview</a:t>
            </a:r>
          </a:p>
          <a:p>
            <a:r>
              <a:rPr lang="en-IN" sz="2400" dirty="0"/>
              <a:t>Tech Stack</a:t>
            </a:r>
          </a:p>
          <a:p>
            <a:r>
              <a:rPr lang="en-IN" sz="2400" dirty="0"/>
              <a:t>Test Cases</a:t>
            </a:r>
          </a:p>
          <a:p>
            <a:r>
              <a:rPr lang="en-IN" sz="2400" strike="sngStrike" dirty="0"/>
              <a:t>Evaluation Metrics</a:t>
            </a:r>
          </a:p>
          <a:p>
            <a:r>
              <a:rPr lang="en-IN" sz="2400" dirty="0"/>
              <a:t>Model Comparisons</a:t>
            </a:r>
          </a:p>
          <a:p>
            <a:r>
              <a:rPr lang="en-IN" sz="2400" dirty="0"/>
              <a:t>References</a:t>
            </a:r>
          </a:p>
          <a:p>
            <a:endParaRPr lang="en-IN" sz="2400" dirty="0"/>
          </a:p>
          <a:p>
            <a:endParaRPr lang="en-IN" sz="2400" dirty="0"/>
          </a:p>
          <a:p>
            <a:endParaRPr lang="en-IN" sz="2400" dirty="0"/>
          </a:p>
        </p:txBody>
      </p:sp>
    </p:spTree>
    <p:extLst>
      <p:ext uri="{BB962C8B-B14F-4D97-AF65-F5344CB8AC3E}">
        <p14:creationId xmlns:p14="http://schemas.microsoft.com/office/powerpoint/2010/main" val="580457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31DB8-9369-0244-5F45-570720662B6D}"/>
              </a:ext>
            </a:extLst>
          </p:cNvPr>
          <p:cNvSpPr>
            <a:spLocks noGrp="1"/>
          </p:cNvSpPr>
          <p:nvPr>
            <p:ph type="title"/>
          </p:nvPr>
        </p:nvSpPr>
        <p:spPr>
          <a:xfrm>
            <a:off x="838200" y="0"/>
            <a:ext cx="10515600" cy="1325563"/>
          </a:xfrm>
        </p:spPr>
        <p:txBody>
          <a:bodyPr>
            <a:normAutofit/>
          </a:bodyPr>
          <a:lstStyle/>
          <a:p>
            <a:r>
              <a:rPr lang="en-IN" sz="3200" dirty="0">
                <a:solidFill>
                  <a:srgbClr val="C00000"/>
                </a:solidFill>
              </a:rPr>
              <a:t>Problem Statement</a:t>
            </a:r>
          </a:p>
        </p:txBody>
      </p:sp>
      <p:sp>
        <p:nvSpPr>
          <p:cNvPr id="3" name="Content Placeholder 2">
            <a:extLst>
              <a:ext uri="{FF2B5EF4-FFF2-40B4-BE49-F238E27FC236}">
                <a16:creationId xmlns:a16="http://schemas.microsoft.com/office/drawing/2014/main" id="{C8691B37-FB80-9B4B-E832-BCB1352EFB10}"/>
              </a:ext>
            </a:extLst>
          </p:cNvPr>
          <p:cNvSpPr>
            <a:spLocks noGrp="1"/>
          </p:cNvSpPr>
          <p:nvPr>
            <p:ph idx="1"/>
          </p:nvPr>
        </p:nvSpPr>
        <p:spPr>
          <a:xfrm>
            <a:off x="838200" y="1183612"/>
            <a:ext cx="10515600" cy="4490775"/>
          </a:xfrm>
        </p:spPr>
        <p:txBody>
          <a:bodyPr>
            <a:normAutofit/>
          </a:bodyPr>
          <a:lstStyle/>
          <a:p>
            <a:r>
              <a:rPr lang="en-IN" sz="2400" dirty="0"/>
              <a:t>Modern customers expect highly personalized experiences that cater to their unique preferences</a:t>
            </a:r>
          </a:p>
          <a:p>
            <a:r>
              <a:rPr lang="en-IN" sz="2400" dirty="0"/>
              <a:t>Design and Develop a Gen-AI driven solution that enhances the hyper personalization by analysing customer profiles, social media activity, purchase history, sentiment data and demographic details.</a:t>
            </a:r>
          </a:p>
          <a:p>
            <a:r>
              <a:rPr lang="en-IN" sz="2400" dirty="0"/>
              <a:t>The system should generate personalized recommendations for products, services or content while also providing actionable insights for business to optimize customer engagement.</a:t>
            </a:r>
          </a:p>
          <a:p>
            <a:pPr marL="0" indent="0">
              <a:buNone/>
            </a:pPr>
            <a:endParaRPr lang="en-IN" sz="2400" dirty="0"/>
          </a:p>
        </p:txBody>
      </p:sp>
    </p:spTree>
    <p:extLst>
      <p:ext uri="{BB962C8B-B14F-4D97-AF65-F5344CB8AC3E}">
        <p14:creationId xmlns:p14="http://schemas.microsoft.com/office/powerpoint/2010/main" val="213202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8CD54-E99B-76BE-7F57-58B149055E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D8613A-6AD8-6850-CC9C-749868C68F0D}"/>
              </a:ext>
            </a:extLst>
          </p:cNvPr>
          <p:cNvSpPr>
            <a:spLocks noGrp="1"/>
          </p:cNvSpPr>
          <p:nvPr>
            <p:ph type="title"/>
          </p:nvPr>
        </p:nvSpPr>
        <p:spPr>
          <a:xfrm>
            <a:off x="838200" y="18255"/>
            <a:ext cx="10515600" cy="1325563"/>
          </a:xfrm>
        </p:spPr>
        <p:txBody>
          <a:bodyPr>
            <a:normAutofit/>
          </a:bodyPr>
          <a:lstStyle/>
          <a:p>
            <a:r>
              <a:rPr lang="en-US" sz="3200" dirty="0">
                <a:solidFill>
                  <a:srgbClr val="C00000"/>
                </a:solidFill>
              </a:rPr>
              <a:t>Our Approach &amp; Key Features</a:t>
            </a:r>
          </a:p>
        </p:txBody>
      </p:sp>
      <p:sp>
        <p:nvSpPr>
          <p:cNvPr id="3" name="Content Placeholder 2">
            <a:extLst>
              <a:ext uri="{FF2B5EF4-FFF2-40B4-BE49-F238E27FC236}">
                <a16:creationId xmlns:a16="http://schemas.microsoft.com/office/drawing/2014/main" id="{8553FA56-F01E-AC3A-0F1B-787BF2E6C477}"/>
              </a:ext>
            </a:extLst>
          </p:cNvPr>
          <p:cNvSpPr>
            <a:spLocks noGrp="1"/>
          </p:cNvSpPr>
          <p:nvPr>
            <p:ph idx="1"/>
          </p:nvPr>
        </p:nvSpPr>
        <p:spPr>
          <a:xfrm>
            <a:off x="838200" y="1253331"/>
            <a:ext cx="5257800" cy="4351338"/>
          </a:xfrm>
        </p:spPr>
        <p:txBody>
          <a:bodyPr>
            <a:normAutofit/>
          </a:bodyPr>
          <a:lstStyle/>
          <a:p>
            <a:pPr marL="0" indent="0">
              <a:buNone/>
            </a:pPr>
            <a:r>
              <a:rPr lang="en-IN" sz="2400" dirty="0"/>
              <a:t>Our approach to the problem statement is to consider bank customers, who will be availing one or more of the bank products and how we can personalize their experience and provide recommendations which optimizes their engagement. </a:t>
            </a:r>
          </a:p>
          <a:p>
            <a:pPr marL="0" indent="0">
              <a:buNone/>
            </a:pPr>
            <a:endParaRPr lang="en-IN" sz="2400" dirty="0"/>
          </a:p>
        </p:txBody>
      </p:sp>
      <p:sp>
        <p:nvSpPr>
          <p:cNvPr id="4" name="Content Placeholder 2">
            <a:extLst>
              <a:ext uri="{FF2B5EF4-FFF2-40B4-BE49-F238E27FC236}">
                <a16:creationId xmlns:a16="http://schemas.microsoft.com/office/drawing/2014/main" id="{8D37BED5-CFB0-E609-919F-9937D255125B}"/>
              </a:ext>
            </a:extLst>
          </p:cNvPr>
          <p:cNvSpPr txBox="1">
            <a:spLocks/>
          </p:cNvSpPr>
          <p:nvPr/>
        </p:nvSpPr>
        <p:spPr>
          <a:xfrm>
            <a:off x="6218549" y="1149635"/>
            <a:ext cx="5496612" cy="48175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t>Classification based users transaction history and provide recommendations using AI</a:t>
            </a:r>
          </a:p>
          <a:p>
            <a:r>
              <a:rPr lang="en-IN" sz="2400" dirty="0"/>
              <a:t>Provide product recommendation to the user using clustering model</a:t>
            </a:r>
          </a:p>
          <a:p>
            <a:r>
              <a:rPr lang="en-IN" sz="2400" dirty="0"/>
              <a:t>Provide recommendation based on social media data for the user</a:t>
            </a:r>
          </a:p>
          <a:p>
            <a:r>
              <a:rPr lang="en-IN" sz="2400" dirty="0"/>
              <a:t>A chat bot which provided recommendations based on key in text or uploaded voice message</a:t>
            </a:r>
          </a:p>
          <a:p>
            <a:endParaRPr lang="en-IN" sz="2400" dirty="0"/>
          </a:p>
        </p:txBody>
      </p:sp>
    </p:spTree>
    <p:extLst>
      <p:ext uri="{BB962C8B-B14F-4D97-AF65-F5344CB8AC3E}">
        <p14:creationId xmlns:p14="http://schemas.microsoft.com/office/powerpoint/2010/main" val="520931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17636-9683-5543-5C5E-9187A3F2EE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291E06-5A07-7C3A-AD13-1245E0D91840}"/>
              </a:ext>
            </a:extLst>
          </p:cNvPr>
          <p:cNvSpPr>
            <a:spLocks noGrp="1"/>
          </p:cNvSpPr>
          <p:nvPr>
            <p:ph type="title"/>
          </p:nvPr>
        </p:nvSpPr>
        <p:spPr>
          <a:xfrm>
            <a:off x="838200" y="18255"/>
            <a:ext cx="10515600" cy="1325563"/>
          </a:xfrm>
        </p:spPr>
        <p:txBody>
          <a:bodyPr>
            <a:normAutofit/>
          </a:bodyPr>
          <a:lstStyle/>
          <a:p>
            <a:r>
              <a:rPr lang="en-US" sz="3200" dirty="0">
                <a:solidFill>
                  <a:srgbClr val="C00000"/>
                </a:solidFill>
              </a:rPr>
              <a:t> Model Selection</a:t>
            </a:r>
          </a:p>
        </p:txBody>
      </p:sp>
      <p:sp>
        <p:nvSpPr>
          <p:cNvPr id="3" name="Content Placeholder 2">
            <a:extLst>
              <a:ext uri="{FF2B5EF4-FFF2-40B4-BE49-F238E27FC236}">
                <a16:creationId xmlns:a16="http://schemas.microsoft.com/office/drawing/2014/main" id="{73A008A7-9A04-5668-AA0B-FDCD834E023A}"/>
              </a:ext>
            </a:extLst>
          </p:cNvPr>
          <p:cNvSpPr>
            <a:spLocks noGrp="1"/>
          </p:cNvSpPr>
          <p:nvPr>
            <p:ph idx="1"/>
          </p:nvPr>
        </p:nvSpPr>
        <p:spPr>
          <a:xfrm>
            <a:off x="838200" y="1253331"/>
            <a:ext cx="10515600" cy="4351338"/>
          </a:xfrm>
        </p:spPr>
        <p:txBody>
          <a:bodyPr>
            <a:normAutofit/>
          </a:bodyPr>
          <a:lstStyle/>
          <a:p>
            <a:r>
              <a:rPr lang="en-IN" sz="2400" dirty="0"/>
              <a:t>GPT-2</a:t>
            </a:r>
          </a:p>
          <a:p>
            <a:r>
              <a:rPr lang="en-IN" sz="2400" dirty="0" err="1"/>
              <a:t>LightFM</a:t>
            </a:r>
            <a:endParaRPr lang="en-IN" sz="2400" dirty="0"/>
          </a:p>
          <a:p>
            <a:r>
              <a:rPr lang="en-IN" sz="2400" dirty="0"/>
              <a:t>TensorFlow Recommenders</a:t>
            </a:r>
          </a:p>
          <a:p>
            <a:r>
              <a:rPr lang="en-IN" sz="2400" dirty="0" err="1"/>
              <a:t>SentenceTransformers</a:t>
            </a:r>
            <a:endParaRPr lang="en-IN" sz="2400" dirty="0"/>
          </a:p>
        </p:txBody>
      </p:sp>
    </p:spTree>
    <p:extLst>
      <p:ext uri="{BB962C8B-B14F-4D97-AF65-F5344CB8AC3E}">
        <p14:creationId xmlns:p14="http://schemas.microsoft.com/office/powerpoint/2010/main" val="2291310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FFE88-9E71-0FB0-21F5-DFBD8A3F33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0B8106-672A-0CB6-5D94-90B0DAC891CB}"/>
              </a:ext>
            </a:extLst>
          </p:cNvPr>
          <p:cNvSpPr>
            <a:spLocks noGrp="1"/>
          </p:cNvSpPr>
          <p:nvPr>
            <p:ph type="title"/>
          </p:nvPr>
        </p:nvSpPr>
        <p:spPr>
          <a:xfrm>
            <a:off x="838200" y="18255"/>
            <a:ext cx="10515600" cy="1325563"/>
          </a:xfrm>
        </p:spPr>
        <p:txBody>
          <a:bodyPr>
            <a:normAutofit/>
          </a:bodyPr>
          <a:lstStyle/>
          <a:p>
            <a:r>
              <a:rPr lang="en-US" sz="3200" dirty="0">
                <a:solidFill>
                  <a:srgbClr val="C00000"/>
                </a:solidFill>
              </a:rPr>
              <a:t>Design Overview</a:t>
            </a:r>
          </a:p>
        </p:txBody>
      </p:sp>
      <p:sp>
        <p:nvSpPr>
          <p:cNvPr id="3" name="Content Placeholder 2">
            <a:extLst>
              <a:ext uri="{FF2B5EF4-FFF2-40B4-BE49-F238E27FC236}">
                <a16:creationId xmlns:a16="http://schemas.microsoft.com/office/drawing/2014/main" id="{2F7DD301-67CB-B01C-9217-6B295FDCEA23}"/>
              </a:ext>
            </a:extLst>
          </p:cNvPr>
          <p:cNvSpPr>
            <a:spLocks noGrp="1"/>
          </p:cNvSpPr>
          <p:nvPr>
            <p:ph idx="1"/>
          </p:nvPr>
        </p:nvSpPr>
        <p:spPr>
          <a:xfrm>
            <a:off x="9301062" y="1343818"/>
            <a:ext cx="2597475" cy="4481947"/>
          </a:xfrm>
        </p:spPr>
        <p:txBody>
          <a:bodyPr>
            <a:normAutofit/>
          </a:bodyPr>
          <a:lstStyle/>
          <a:p>
            <a:r>
              <a:rPr lang="en-IN" sz="2400" dirty="0"/>
              <a:t>UI to render personalized  recommendation dashboard and chatbot </a:t>
            </a:r>
          </a:p>
          <a:p>
            <a:r>
              <a:rPr lang="en-IN" sz="2400" dirty="0"/>
              <a:t>Flask Web App to invoke the models and aggregate results to render in UI</a:t>
            </a:r>
          </a:p>
          <a:p>
            <a:endParaRPr lang="en-IN" sz="2400" dirty="0"/>
          </a:p>
        </p:txBody>
      </p:sp>
      <p:sp>
        <p:nvSpPr>
          <p:cNvPr id="4" name="Rectangle: Rounded Corners 3">
            <a:extLst>
              <a:ext uri="{FF2B5EF4-FFF2-40B4-BE49-F238E27FC236}">
                <a16:creationId xmlns:a16="http://schemas.microsoft.com/office/drawing/2014/main" id="{D43FCBD8-8D18-0BA1-133D-CFF990B9C232}"/>
              </a:ext>
            </a:extLst>
          </p:cNvPr>
          <p:cNvSpPr/>
          <p:nvPr/>
        </p:nvSpPr>
        <p:spPr>
          <a:xfrm>
            <a:off x="838200" y="1458100"/>
            <a:ext cx="1451728" cy="125219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t>UI</a:t>
            </a:r>
          </a:p>
        </p:txBody>
      </p:sp>
      <p:sp>
        <p:nvSpPr>
          <p:cNvPr id="5" name="Rectangle: Rounded Corners 4">
            <a:extLst>
              <a:ext uri="{FF2B5EF4-FFF2-40B4-BE49-F238E27FC236}">
                <a16:creationId xmlns:a16="http://schemas.microsoft.com/office/drawing/2014/main" id="{3833116B-8D80-B8AD-1B5C-25840DB19228}"/>
              </a:ext>
            </a:extLst>
          </p:cNvPr>
          <p:cNvSpPr/>
          <p:nvPr/>
        </p:nvSpPr>
        <p:spPr>
          <a:xfrm>
            <a:off x="3322775" y="1469806"/>
            <a:ext cx="1451728" cy="12521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Flask Web App</a:t>
            </a:r>
          </a:p>
        </p:txBody>
      </p:sp>
      <p:sp>
        <p:nvSpPr>
          <p:cNvPr id="10" name="Rectangle: Rounded Corners 9">
            <a:extLst>
              <a:ext uri="{FF2B5EF4-FFF2-40B4-BE49-F238E27FC236}">
                <a16:creationId xmlns:a16="http://schemas.microsoft.com/office/drawing/2014/main" id="{199732F1-3AD3-BF18-57AA-8ECBD8C24646}"/>
              </a:ext>
            </a:extLst>
          </p:cNvPr>
          <p:cNvSpPr/>
          <p:nvPr/>
        </p:nvSpPr>
        <p:spPr>
          <a:xfrm>
            <a:off x="6702112" y="2981579"/>
            <a:ext cx="1450800" cy="1252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Multi Model Recommender</a:t>
            </a:r>
          </a:p>
        </p:txBody>
      </p:sp>
      <p:sp>
        <p:nvSpPr>
          <p:cNvPr id="12" name="Rectangle: Rounded Corners 11">
            <a:extLst>
              <a:ext uri="{FF2B5EF4-FFF2-40B4-BE49-F238E27FC236}">
                <a16:creationId xmlns:a16="http://schemas.microsoft.com/office/drawing/2014/main" id="{2367B769-1F0F-2378-788C-CAAC12EB1FB6}"/>
              </a:ext>
            </a:extLst>
          </p:cNvPr>
          <p:cNvSpPr/>
          <p:nvPr/>
        </p:nvSpPr>
        <p:spPr>
          <a:xfrm>
            <a:off x="3143079" y="4935286"/>
            <a:ext cx="1800000" cy="1440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Sentiment Analysed Recommender</a:t>
            </a:r>
          </a:p>
        </p:txBody>
      </p:sp>
      <p:sp>
        <p:nvSpPr>
          <p:cNvPr id="13" name="Rectangle: Rounded Corners 12">
            <a:extLst>
              <a:ext uri="{FF2B5EF4-FFF2-40B4-BE49-F238E27FC236}">
                <a16:creationId xmlns:a16="http://schemas.microsoft.com/office/drawing/2014/main" id="{6C8BCC0D-A38B-3E4D-00F0-DB1A5AA41523}"/>
              </a:ext>
            </a:extLst>
          </p:cNvPr>
          <p:cNvSpPr/>
          <p:nvPr/>
        </p:nvSpPr>
        <p:spPr>
          <a:xfrm>
            <a:off x="1074207" y="4920165"/>
            <a:ext cx="1800000" cy="1440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Product Recommender</a:t>
            </a:r>
          </a:p>
        </p:txBody>
      </p:sp>
      <p:sp>
        <p:nvSpPr>
          <p:cNvPr id="14" name="Rectangle: Rounded Corners 13">
            <a:extLst>
              <a:ext uri="{FF2B5EF4-FFF2-40B4-BE49-F238E27FC236}">
                <a16:creationId xmlns:a16="http://schemas.microsoft.com/office/drawing/2014/main" id="{2DE879E9-C9E9-65EC-E0C6-CCE220374E22}"/>
              </a:ext>
            </a:extLst>
          </p:cNvPr>
          <p:cNvSpPr/>
          <p:nvPr/>
        </p:nvSpPr>
        <p:spPr>
          <a:xfrm>
            <a:off x="1974207" y="3075483"/>
            <a:ext cx="4148865" cy="12521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Aggregator</a:t>
            </a:r>
          </a:p>
        </p:txBody>
      </p:sp>
      <p:sp>
        <p:nvSpPr>
          <p:cNvPr id="15" name="Cylinder 14">
            <a:extLst>
              <a:ext uri="{FF2B5EF4-FFF2-40B4-BE49-F238E27FC236}">
                <a16:creationId xmlns:a16="http://schemas.microsoft.com/office/drawing/2014/main" id="{FD111654-EDF3-84EF-BFDF-585F151F65A9}"/>
              </a:ext>
            </a:extLst>
          </p:cNvPr>
          <p:cNvSpPr/>
          <p:nvPr/>
        </p:nvSpPr>
        <p:spPr>
          <a:xfrm>
            <a:off x="7137101" y="1610422"/>
            <a:ext cx="1668545" cy="97096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DB</a:t>
            </a:r>
          </a:p>
        </p:txBody>
      </p:sp>
      <p:sp>
        <p:nvSpPr>
          <p:cNvPr id="20" name="Rectangle: Rounded Corners 19">
            <a:extLst>
              <a:ext uri="{FF2B5EF4-FFF2-40B4-BE49-F238E27FC236}">
                <a16:creationId xmlns:a16="http://schemas.microsoft.com/office/drawing/2014/main" id="{A785A8B7-6987-332B-3CA4-B30FA414565E}"/>
              </a:ext>
            </a:extLst>
          </p:cNvPr>
          <p:cNvSpPr/>
          <p:nvPr/>
        </p:nvSpPr>
        <p:spPr>
          <a:xfrm>
            <a:off x="5241572" y="4920167"/>
            <a:ext cx="1800000" cy="1440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dirty="0"/>
              <a:t>Transaction Categorization &amp; Recommender </a:t>
            </a:r>
          </a:p>
          <a:p>
            <a:pPr algn="ctr"/>
            <a:endParaRPr lang="en-IN" dirty="0"/>
          </a:p>
        </p:txBody>
      </p:sp>
      <p:cxnSp>
        <p:nvCxnSpPr>
          <p:cNvPr id="49" name="Straight Arrow Connector 48">
            <a:extLst>
              <a:ext uri="{FF2B5EF4-FFF2-40B4-BE49-F238E27FC236}">
                <a16:creationId xmlns:a16="http://schemas.microsoft.com/office/drawing/2014/main" id="{5D6B7143-85D9-20D5-ACFD-BCF887EB322A}"/>
              </a:ext>
            </a:extLst>
          </p:cNvPr>
          <p:cNvCxnSpPr>
            <a:stCxn id="4" idx="3"/>
            <a:endCxn id="5" idx="1"/>
          </p:cNvCxnSpPr>
          <p:nvPr/>
        </p:nvCxnSpPr>
        <p:spPr>
          <a:xfrm>
            <a:off x="2289928" y="2084197"/>
            <a:ext cx="1032847" cy="11706"/>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B5AD0A9B-1F52-BA58-0CE0-FC2987CD8D44}"/>
              </a:ext>
            </a:extLst>
          </p:cNvPr>
          <p:cNvCxnSpPr>
            <a:cxnSpLocks/>
            <a:stCxn id="5" idx="3"/>
            <a:endCxn id="15" idx="2"/>
          </p:cNvCxnSpPr>
          <p:nvPr/>
        </p:nvCxnSpPr>
        <p:spPr>
          <a:xfrm>
            <a:off x="4774503" y="2095903"/>
            <a:ext cx="2362598"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a:extLst>
              <a:ext uri="{FF2B5EF4-FFF2-40B4-BE49-F238E27FC236}">
                <a16:creationId xmlns:a16="http://schemas.microsoft.com/office/drawing/2014/main" id="{413D2EB7-F3F6-FBBA-61C9-B0E93A066BCE}"/>
              </a:ext>
            </a:extLst>
          </p:cNvPr>
          <p:cNvCxnSpPr>
            <a:stCxn id="5" idx="2"/>
            <a:endCxn id="14" idx="0"/>
          </p:cNvCxnSpPr>
          <p:nvPr/>
        </p:nvCxnSpPr>
        <p:spPr>
          <a:xfrm>
            <a:off x="4048639" y="2721999"/>
            <a:ext cx="1" cy="353484"/>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C633F2D6-9AA0-264A-EBBC-53013D8A035D}"/>
              </a:ext>
            </a:extLst>
          </p:cNvPr>
          <p:cNvCxnSpPr>
            <a:stCxn id="13" idx="0"/>
            <a:endCxn id="14" idx="2"/>
          </p:cNvCxnSpPr>
          <p:nvPr/>
        </p:nvCxnSpPr>
        <p:spPr>
          <a:xfrm flipV="1">
            <a:off x="1974207" y="4327676"/>
            <a:ext cx="2074433" cy="59248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a:extLst>
              <a:ext uri="{FF2B5EF4-FFF2-40B4-BE49-F238E27FC236}">
                <a16:creationId xmlns:a16="http://schemas.microsoft.com/office/drawing/2014/main" id="{C4879E87-82B6-E1EF-CB37-2C51955CA36A}"/>
              </a:ext>
            </a:extLst>
          </p:cNvPr>
          <p:cNvCxnSpPr>
            <a:stCxn id="14" idx="2"/>
            <a:endCxn id="12" idx="0"/>
          </p:cNvCxnSpPr>
          <p:nvPr/>
        </p:nvCxnSpPr>
        <p:spPr>
          <a:xfrm flipH="1">
            <a:off x="4043079" y="4327676"/>
            <a:ext cx="5561" cy="60761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697F5BEE-A489-7D6D-2A99-141CE1691BB8}"/>
              </a:ext>
            </a:extLst>
          </p:cNvPr>
          <p:cNvCxnSpPr>
            <a:stCxn id="14" idx="2"/>
            <a:endCxn id="20" idx="0"/>
          </p:cNvCxnSpPr>
          <p:nvPr/>
        </p:nvCxnSpPr>
        <p:spPr>
          <a:xfrm>
            <a:off x="4048640" y="4327676"/>
            <a:ext cx="2092932" cy="59249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grpSp>
        <p:nvGrpSpPr>
          <p:cNvPr id="121" name="Group 120">
            <a:extLst>
              <a:ext uri="{FF2B5EF4-FFF2-40B4-BE49-F238E27FC236}">
                <a16:creationId xmlns:a16="http://schemas.microsoft.com/office/drawing/2014/main" id="{988A27B8-7060-E078-6AD3-A5DCDC9F9D3C}"/>
              </a:ext>
            </a:extLst>
          </p:cNvPr>
          <p:cNvGrpSpPr/>
          <p:nvPr/>
        </p:nvGrpSpPr>
        <p:grpSpPr>
          <a:xfrm>
            <a:off x="1974206" y="2095903"/>
            <a:ext cx="6831439" cy="4483524"/>
            <a:chOff x="1974206" y="2095903"/>
            <a:chExt cx="6831439" cy="4483524"/>
          </a:xfrm>
        </p:grpSpPr>
        <p:cxnSp>
          <p:nvCxnSpPr>
            <p:cNvPr id="88" name="Connector: Elbow 87">
              <a:extLst>
                <a:ext uri="{FF2B5EF4-FFF2-40B4-BE49-F238E27FC236}">
                  <a16:creationId xmlns:a16="http://schemas.microsoft.com/office/drawing/2014/main" id="{9EAAFBF2-ECC2-CF90-F91B-6E2A69134B67}"/>
                </a:ext>
              </a:extLst>
            </p:cNvPr>
            <p:cNvCxnSpPr>
              <a:cxnSpLocks/>
              <a:stCxn id="13" idx="2"/>
              <a:endCxn id="15" idx="4"/>
            </p:cNvCxnSpPr>
            <p:nvPr/>
          </p:nvCxnSpPr>
          <p:spPr>
            <a:xfrm rot="5400000" flipH="1" flipV="1">
              <a:off x="3257795" y="812314"/>
              <a:ext cx="4264262" cy="6831439"/>
            </a:xfrm>
            <a:prstGeom prst="bentConnector4">
              <a:avLst>
                <a:gd name="adj1" fmla="val -5361"/>
                <a:gd name="adj2" fmla="val 103346"/>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94" name="Straight Connector 93">
              <a:extLst>
                <a:ext uri="{FF2B5EF4-FFF2-40B4-BE49-F238E27FC236}">
                  <a16:creationId xmlns:a16="http://schemas.microsoft.com/office/drawing/2014/main" id="{7A7F53A4-74F3-532D-D80E-BFC0B0E8F637}"/>
                </a:ext>
              </a:extLst>
            </p:cNvPr>
            <p:cNvCxnSpPr>
              <a:cxnSpLocks/>
              <a:stCxn id="12" idx="2"/>
            </p:cNvCxnSpPr>
            <p:nvPr/>
          </p:nvCxnSpPr>
          <p:spPr>
            <a:xfrm>
              <a:off x="4043079" y="6375286"/>
              <a:ext cx="0" cy="204141"/>
            </a:xfrm>
            <a:prstGeom prst="line">
              <a:avLst/>
            </a:prstGeom>
          </p:spPr>
          <p:style>
            <a:lnRef idx="3">
              <a:schemeClr val="dk1"/>
            </a:lnRef>
            <a:fillRef idx="0">
              <a:schemeClr val="dk1"/>
            </a:fillRef>
            <a:effectRef idx="2">
              <a:schemeClr val="dk1"/>
            </a:effectRef>
            <a:fontRef idx="minor">
              <a:schemeClr val="tx1"/>
            </a:fontRef>
          </p:style>
        </p:cxnSp>
        <p:cxnSp>
          <p:nvCxnSpPr>
            <p:cNvPr id="96" name="Straight Connector 95">
              <a:extLst>
                <a:ext uri="{FF2B5EF4-FFF2-40B4-BE49-F238E27FC236}">
                  <a16:creationId xmlns:a16="http://schemas.microsoft.com/office/drawing/2014/main" id="{77C33F44-9C77-888E-95B2-BC1109C4AF6B}"/>
                </a:ext>
              </a:extLst>
            </p:cNvPr>
            <p:cNvCxnSpPr>
              <a:cxnSpLocks/>
              <a:stCxn id="20" idx="2"/>
            </p:cNvCxnSpPr>
            <p:nvPr/>
          </p:nvCxnSpPr>
          <p:spPr>
            <a:xfrm>
              <a:off x="6141572" y="6360167"/>
              <a:ext cx="0" cy="219260"/>
            </a:xfrm>
            <a:prstGeom prst="line">
              <a:avLst/>
            </a:prstGeom>
          </p:spPr>
          <p:style>
            <a:lnRef idx="3">
              <a:schemeClr val="dk1"/>
            </a:lnRef>
            <a:fillRef idx="0">
              <a:schemeClr val="dk1"/>
            </a:fillRef>
            <a:effectRef idx="2">
              <a:schemeClr val="dk1"/>
            </a:effectRef>
            <a:fontRef idx="minor">
              <a:schemeClr val="tx1"/>
            </a:fontRef>
          </p:style>
        </p:cxnSp>
      </p:grpSp>
      <p:cxnSp>
        <p:nvCxnSpPr>
          <p:cNvPr id="118" name="Straight Arrow Connector 117">
            <a:extLst>
              <a:ext uri="{FF2B5EF4-FFF2-40B4-BE49-F238E27FC236}">
                <a16:creationId xmlns:a16="http://schemas.microsoft.com/office/drawing/2014/main" id="{3C4719AF-9887-3212-1224-1DDA44D24600}"/>
              </a:ext>
            </a:extLst>
          </p:cNvPr>
          <p:cNvCxnSpPr>
            <a:stCxn id="5" idx="3"/>
            <a:endCxn id="10" idx="0"/>
          </p:cNvCxnSpPr>
          <p:nvPr/>
        </p:nvCxnSpPr>
        <p:spPr>
          <a:xfrm>
            <a:off x="4774503" y="2095903"/>
            <a:ext cx="2653009" cy="885676"/>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0260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BD7BF-BA00-2B89-1A4D-39E76AF0A0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7B53B5-11F6-6B10-C3BA-C403242BD65D}"/>
              </a:ext>
            </a:extLst>
          </p:cNvPr>
          <p:cNvSpPr>
            <a:spLocks noGrp="1"/>
          </p:cNvSpPr>
          <p:nvPr>
            <p:ph type="title"/>
          </p:nvPr>
        </p:nvSpPr>
        <p:spPr>
          <a:xfrm>
            <a:off x="838200" y="18255"/>
            <a:ext cx="10515600" cy="1325563"/>
          </a:xfrm>
        </p:spPr>
        <p:txBody>
          <a:bodyPr>
            <a:normAutofit/>
          </a:bodyPr>
          <a:lstStyle/>
          <a:p>
            <a:r>
              <a:rPr lang="en-US" sz="3200" dirty="0">
                <a:solidFill>
                  <a:srgbClr val="C00000"/>
                </a:solidFill>
              </a:rPr>
              <a:t>Tech Stack</a:t>
            </a:r>
          </a:p>
        </p:txBody>
      </p:sp>
      <p:sp>
        <p:nvSpPr>
          <p:cNvPr id="3" name="Content Placeholder 2">
            <a:extLst>
              <a:ext uri="{FF2B5EF4-FFF2-40B4-BE49-F238E27FC236}">
                <a16:creationId xmlns:a16="http://schemas.microsoft.com/office/drawing/2014/main" id="{39AA1C0B-7380-1733-3E3A-948E5575BD35}"/>
              </a:ext>
            </a:extLst>
          </p:cNvPr>
          <p:cNvSpPr>
            <a:spLocks noGrp="1"/>
          </p:cNvSpPr>
          <p:nvPr>
            <p:ph idx="1"/>
          </p:nvPr>
        </p:nvSpPr>
        <p:spPr>
          <a:xfrm>
            <a:off x="838200" y="1253331"/>
            <a:ext cx="10515600" cy="4351338"/>
          </a:xfrm>
        </p:spPr>
        <p:txBody>
          <a:bodyPr>
            <a:normAutofit/>
          </a:bodyPr>
          <a:lstStyle/>
          <a:p>
            <a:r>
              <a:rPr lang="en-IN" sz="2400" dirty="0"/>
              <a:t>Python</a:t>
            </a:r>
          </a:p>
          <a:p>
            <a:endParaRPr lang="en-IN" sz="2400" dirty="0"/>
          </a:p>
        </p:txBody>
      </p:sp>
    </p:spTree>
    <p:extLst>
      <p:ext uri="{BB962C8B-B14F-4D97-AF65-F5344CB8AC3E}">
        <p14:creationId xmlns:p14="http://schemas.microsoft.com/office/powerpoint/2010/main" val="3371044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885D3-1E16-6B96-3994-B81615735B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36DCB1-63C8-A764-3DD6-A5E88654AD03}"/>
              </a:ext>
            </a:extLst>
          </p:cNvPr>
          <p:cNvSpPr>
            <a:spLocks noGrp="1"/>
          </p:cNvSpPr>
          <p:nvPr>
            <p:ph type="title"/>
          </p:nvPr>
        </p:nvSpPr>
        <p:spPr>
          <a:xfrm>
            <a:off x="838200" y="18255"/>
            <a:ext cx="10515600" cy="1325563"/>
          </a:xfrm>
        </p:spPr>
        <p:txBody>
          <a:bodyPr>
            <a:normAutofit/>
          </a:bodyPr>
          <a:lstStyle/>
          <a:p>
            <a:r>
              <a:rPr lang="en-US" sz="3200" dirty="0">
                <a:solidFill>
                  <a:srgbClr val="C00000"/>
                </a:solidFill>
              </a:rPr>
              <a:t>Test Cases</a:t>
            </a:r>
          </a:p>
        </p:txBody>
      </p:sp>
      <p:sp>
        <p:nvSpPr>
          <p:cNvPr id="3" name="Content Placeholder 2">
            <a:extLst>
              <a:ext uri="{FF2B5EF4-FFF2-40B4-BE49-F238E27FC236}">
                <a16:creationId xmlns:a16="http://schemas.microsoft.com/office/drawing/2014/main" id="{71F84976-AC8F-EBFB-D50E-208FD980FE13}"/>
              </a:ext>
            </a:extLst>
          </p:cNvPr>
          <p:cNvSpPr>
            <a:spLocks noGrp="1"/>
          </p:cNvSpPr>
          <p:nvPr>
            <p:ph idx="1"/>
          </p:nvPr>
        </p:nvSpPr>
        <p:spPr>
          <a:xfrm>
            <a:off x="838200" y="1253331"/>
            <a:ext cx="10515600" cy="4351338"/>
          </a:xfrm>
        </p:spPr>
        <p:txBody>
          <a:bodyPr>
            <a:normAutofit/>
          </a:bodyPr>
          <a:lstStyle/>
          <a:p>
            <a:r>
              <a:rPr lang="en-IN" sz="2400" dirty="0"/>
              <a:t>Python</a:t>
            </a:r>
          </a:p>
          <a:p>
            <a:endParaRPr lang="en-IN" sz="2400" dirty="0"/>
          </a:p>
        </p:txBody>
      </p:sp>
    </p:spTree>
    <p:extLst>
      <p:ext uri="{BB962C8B-B14F-4D97-AF65-F5344CB8AC3E}">
        <p14:creationId xmlns:p14="http://schemas.microsoft.com/office/powerpoint/2010/main" val="1261708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9A7E9-F6D4-A544-1CAA-79DA2D4B60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48F682-48C7-6C6A-C28E-9DFCC318E126}"/>
              </a:ext>
            </a:extLst>
          </p:cNvPr>
          <p:cNvSpPr>
            <a:spLocks noGrp="1"/>
          </p:cNvSpPr>
          <p:nvPr>
            <p:ph type="title"/>
          </p:nvPr>
        </p:nvSpPr>
        <p:spPr>
          <a:xfrm>
            <a:off x="838200" y="18255"/>
            <a:ext cx="10515600" cy="1325563"/>
          </a:xfrm>
        </p:spPr>
        <p:txBody>
          <a:bodyPr>
            <a:normAutofit/>
          </a:bodyPr>
          <a:lstStyle/>
          <a:p>
            <a:r>
              <a:rPr lang="en-US" sz="3200" dirty="0">
                <a:solidFill>
                  <a:srgbClr val="C00000"/>
                </a:solidFill>
              </a:rPr>
              <a:t>Evaluation Metrics</a:t>
            </a:r>
          </a:p>
        </p:txBody>
      </p:sp>
      <p:sp>
        <p:nvSpPr>
          <p:cNvPr id="3" name="Content Placeholder 2">
            <a:extLst>
              <a:ext uri="{FF2B5EF4-FFF2-40B4-BE49-F238E27FC236}">
                <a16:creationId xmlns:a16="http://schemas.microsoft.com/office/drawing/2014/main" id="{2D444065-5A22-C71A-51E8-D5320CF3E734}"/>
              </a:ext>
            </a:extLst>
          </p:cNvPr>
          <p:cNvSpPr>
            <a:spLocks noGrp="1"/>
          </p:cNvSpPr>
          <p:nvPr>
            <p:ph idx="1"/>
          </p:nvPr>
        </p:nvSpPr>
        <p:spPr>
          <a:xfrm>
            <a:off x="838200" y="1253331"/>
            <a:ext cx="10515600" cy="4351338"/>
          </a:xfrm>
        </p:spPr>
        <p:txBody>
          <a:bodyPr>
            <a:normAutofit/>
          </a:bodyPr>
          <a:lstStyle/>
          <a:p>
            <a:r>
              <a:rPr lang="en-IN" sz="2400" dirty="0"/>
              <a:t>Python</a:t>
            </a:r>
          </a:p>
          <a:p>
            <a:endParaRPr lang="en-IN" sz="2400" dirty="0"/>
          </a:p>
        </p:txBody>
      </p:sp>
    </p:spTree>
    <p:extLst>
      <p:ext uri="{BB962C8B-B14F-4D97-AF65-F5344CB8AC3E}">
        <p14:creationId xmlns:p14="http://schemas.microsoft.com/office/powerpoint/2010/main" val="1306074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2720</TotalTime>
  <Words>258</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AI-Driven Hyper-Personalization &amp; Recommendations</vt:lpstr>
      <vt:lpstr>Overview</vt:lpstr>
      <vt:lpstr>Problem Statement</vt:lpstr>
      <vt:lpstr>Our Approach &amp; Key Features</vt:lpstr>
      <vt:lpstr> Model Selection</vt:lpstr>
      <vt:lpstr>Design Overview</vt:lpstr>
      <vt:lpstr>Tech Stack</vt:lpstr>
      <vt:lpstr>Test Cases</vt:lpstr>
      <vt:lpstr>Evaluation Metrics</vt:lpstr>
      <vt:lpstr>Challenges Faced &amp; Model Comparisons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Anjali Puthillath</dc:creator>
  <cp:lastModifiedBy>Anjali Puthillath</cp:lastModifiedBy>
  <cp:revision>1</cp:revision>
  <dcterms:created xsi:type="dcterms:W3CDTF">2025-03-23T03:53:07Z</dcterms:created>
  <dcterms:modified xsi:type="dcterms:W3CDTF">2025-03-26T02:38:10Z</dcterms:modified>
</cp:coreProperties>
</file>