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06" autoAdjust="0"/>
    <p:restoredTop sz="94660"/>
  </p:normalViewPr>
  <p:slideViewPr>
    <p:cSldViewPr snapToGrid="0">
      <p:cViewPr varScale="1">
        <p:scale>
          <a:sx n="103" d="100"/>
          <a:sy n="103" d="100"/>
        </p:scale>
        <p:origin x="1147"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jfif"/></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5358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priyadharshini.A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:72221205013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Park College of Engineering &amp;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039" y="1139075"/>
            <a:ext cx="6391922" cy="340215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197" y="1191610"/>
            <a:ext cx="7279689" cy="344799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470" y="1267649"/>
            <a:ext cx="6445188" cy="319900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Upload Notes 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279" y="1073275"/>
            <a:ext cx="7350711" cy="372916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24" y="1241675"/>
            <a:ext cx="7457243" cy="2909988"/>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71399" y="1820685"/>
            <a:ext cx="2019300" cy="2266950"/>
          </a:xfrm>
          <a:prstGeom prst="rect">
            <a:avLst/>
          </a:prstGeom>
        </p:spPr>
      </p:pic>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463" y="1336716"/>
            <a:ext cx="6312023" cy="3006871"/>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purl.org/dc/dcmitype/"/>
    <ds:schemaRef ds:uri="http://purl.org/dc/elements/1.1/"/>
    <ds:schemaRef ds:uri="http://www.w3.org/XML/1998/namespace"/>
    <ds:schemaRef ds:uri="http://schemas.microsoft.com/office/2006/metadata/properties"/>
    <ds:schemaRef ds:uri="http://schemas.microsoft.com/office/2006/documentManagement/types"/>
    <ds:schemaRef ds:uri="c0fa2617-96bd-425d-8578-e93563fe37c5"/>
    <ds:schemaRef ds:uri="http://purl.org/dc/terms/"/>
    <ds:schemaRef ds:uri="http://schemas.microsoft.com/office/infopath/2007/PartnerControls"/>
    <ds:schemaRef ds:uri="9162bd5b-4ed9-4da3-b376-05204580ba3f"/>
    <ds:schemaRef ds:uri="http://schemas.openxmlformats.org/package/2006/metadata/core-propertie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179</TotalTime>
  <Words>1199</Words>
  <Application>Microsoft Office PowerPoint</Application>
  <PresentationFormat>On-screen Show (16:9)</PresentationFormat>
  <Paragraphs>70</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Upload Notes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MADHU MITHA</cp:lastModifiedBy>
  <cp:revision>12</cp:revision>
  <dcterms:modified xsi:type="dcterms:W3CDTF">2024-04-10T10:01:58Z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