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6" r:id="rId2"/>
    <p:sldId id="266" r:id="rId3"/>
    <p:sldId id="259" r:id="rId4"/>
    <p:sldId id="257" r:id="rId5"/>
    <p:sldId id="260" r:id="rId6"/>
    <p:sldId id="273" r:id="rId7"/>
    <p:sldId id="274" r:id="rId8"/>
    <p:sldId id="275" r:id="rId9"/>
    <p:sldId id="277" r:id="rId10"/>
    <p:sldId id="297" r:id="rId11"/>
    <p:sldId id="280" r:id="rId12"/>
    <p:sldId id="276" r:id="rId13"/>
    <p:sldId id="306" r:id="rId14"/>
    <p:sldId id="283" r:id="rId15"/>
    <p:sldId id="284" r:id="rId16"/>
    <p:sldId id="285" r:id="rId17"/>
    <p:sldId id="286" r:id="rId18"/>
    <p:sldId id="28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F4037-5B3D-4526-8FB7-83C390C92ED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2D999-57CC-4169-9D28-65B41C60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6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84A7-2257-4692-885E-2700B77AD4E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8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84A7-2257-4692-885E-2700B77AD4E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3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84A7-2257-4692-885E-2700B77AD4E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4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84A7-2257-4692-885E-2700B77AD4E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4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84A7-2257-4692-885E-2700B77AD4E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2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84A7-2257-4692-885E-2700B77AD4E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0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84A7-2257-4692-885E-2700B77AD4E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4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84A7-2257-4692-885E-2700B77AD4E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6 w 185"/>
                <a:gd name="T1" fmla="*/ 0 h 120"/>
                <a:gd name="T2" fmla="*/ 186 w 185"/>
                <a:gd name="T3" fmla="*/ 6 h 120"/>
                <a:gd name="T4" fmla="*/ 186 w 185"/>
                <a:gd name="T5" fmla="*/ 18 h 120"/>
                <a:gd name="T6" fmla="*/ 186 w 185"/>
                <a:gd name="T7" fmla="*/ 36 h 120"/>
                <a:gd name="T8" fmla="*/ 180 w 185"/>
                <a:gd name="T9" fmla="*/ 54 h 120"/>
                <a:gd name="T10" fmla="*/ 162 w 185"/>
                <a:gd name="T11" fmla="*/ 72 h 120"/>
                <a:gd name="T12" fmla="*/ 138 w 185"/>
                <a:gd name="T13" fmla="*/ 96 h 120"/>
                <a:gd name="T14" fmla="*/ 102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6 w 185"/>
                <a:gd name="T29" fmla="*/ 0 h 120"/>
                <a:gd name="T30" fmla="*/ 186 w 185"/>
                <a:gd name="T31" fmla="*/ 0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8 w 526"/>
                <a:gd name="T17" fmla="*/ 179 h 275"/>
                <a:gd name="T18" fmla="*/ 210 w 526"/>
                <a:gd name="T19" fmla="*/ 143 h 275"/>
                <a:gd name="T20" fmla="*/ 252 w 526"/>
                <a:gd name="T21" fmla="*/ 120 h 275"/>
                <a:gd name="T22" fmla="*/ 300 w 526"/>
                <a:gd name="T23" fmla="*/ 96 h 275"/>
                <a:gd name="T24" fmla="*/ 395 w 526"/>
                <a:gd name="T25" fmla="*/ 48 h 275"/>
                <a:gd name="T26" fmla="*/ 444 w 526"/>
                <a:gd name="T27" fmla="*/ 30 h 275"/>
                <a:gd name="T28" fmla="*/ 480 w 526"/>
                <a:gd name="T29" fmla="*/ 12 h 275"/>
                <a:gd name="T30" fmla="*/ 504 w 526"/>
                <a:gd name="T31" fmla="*/ 6 h 275"/>
                <a:gd name="T32" fmla="*/ 522 w 526"/>
                <a:gd name="T33" fmla="*/ 0 h 275"/>
                <a:gd name="T34" fmla="*/ 528 w 526"/>
                <a:gd name="T35" fmla="*/ 0 h 275"/>
                <a:gd name="T36" fmla="*/ 522 w 526"/>
                <a:gd name="T37" fmla="*/ 6 h 275"/>
                <a:gd name="T38" fmla="*/ 510 w 526"/>
                <a:gd name="T39" fmla="*/ 12 h 275"/>
                <a:gd name="T40" fmla="*/ 486 w 526"/>
                <a:gd name="T41" fmla="*/ 24 h 275"/>
                <a:gd name="T42" fmla="*/ 462 w 526"/>
                <a:gd name="T43" fmla="*/ 42 h 275"/>
                <a:gd name="T44" fmla="*/ 438 w 526"/>
                <a:gd name="T45" fmla="*/ 54 h 275"/>
                <a:gd name="T46" fmla="*/ 395 w 526"/>
                <a:gd name="T47" fmla="*/ 78 h 275"/>
                <a:gd name="T48" fmla="*/ 341 w 526"/>
                <a:gd name="T49" fmla="*/ 108 h 275"/>
                <a:gd name="T50" fmla="*/ 276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1 w 718"/>
                <a:gd name="T17" fmla="*/ 228 h 306"/>
                <a:gd name="T18" fmla="*/ 127 w 718"/>
                <a:gd name="T19" fmla="*/ 228 h 306"/>
                <a:gd name="T20" fmla="*/ 145 w 718"/>
                <a:gd name="T21" fmla="*/ 222 h 306"/>
                <a:gd name="T22" fmla="*/ 169 w 718"/>
                <a:gd name="T23" fmla="*/ 216 h 306"/>
                <a:gd name="T24" fmla="*/ 199 w 718"/>
                <a:gd name="T25" fmla="*/ 204 h 306"/>
                <a:gd name="T26" fmla="*/ 276 w 718"/>
                <a:gd name="T27" fmla="*/ 180 h 306"/>
                <a:gd name="T28" fmla="*/ 373 w 718"/>
                <a:gd name="T29" fmla="*/ 156 h 306"/>
                <a:gd name="T30" fmla="*/ 463 w 718"/>
                <a:gd name="T31" fmla="*/ 126 h 306"/>
                <a:gd name="T32" fmla="*/ 546 w 718"/>
                <a:gd name="T33" fmla="*/ 102 h 306"/>
                <a:gd name="T34" fmla="*/ 576 w 718"/>
                <a:gd name="T35" fmla="*/ 90 h 306"/>
                <a:gd name="T36" fmla="*/ 607 w 718"/>
                <a:gd name="T37" fmla="*/ 84 h 306"/>
                <a:gd name="T38" fmla="*/ 625 w 718"/>
                <a:gd name="T39" fmla="*/ 78 h 306"/>
                <a:gd name="T40" fmla="*/ 631 w 718"/>
                <a:gd name="T41" fmla="*/ 72 h 306"/>
                <a:gd name="T42" fmla="*/ 637 w 718"/>
                <a:gd name="T43" fmla="*/ 66 h 306"/>
                <a:gd name="T44" fmla="*/ 655 w 718"/>
                <a:gd name="T45" fmla="*/ 60 h 306"/>
                <a:gd name="T46" fmla="*/ 697 w 718"/>
                <a:gd name="T47" fmla="*/ 30 h 306"/>
                <a:gd name="T48" fmla="*/ 715 w 718"/>
                <a:gd name="T49" fmla="*/ 18 h 306"/>
                <a:gd name="T50" fmla="*/ 721 w 718"/>
                <a:gd name="T51" fmla="*/ 6 h 306"/>
                <a:gd name="T52" fmla="*/ 715 w 718"/>
                <a:gd name="T53" fmla="*/ 0 h 306"/>
                <a:gd name="T54" fmla="*/ 691 w 718"/>
                <a:gd name="T55" fmla="*/ 0 h 306"/>
                <a:gd name="T56" fmla="*/ 631 w 718"/>
                <a:gd name="T57" fmla="*/ 0 h 306"/>
                <a:gd name="T58" fmla="*/ 582 w 718"/>
                <a:gd name="T59" fmla="*/ 0 h 306"/>
                <a:gd name="T60" fmla="*/ 546 w 718"/>
                <a:gd name="T61" fmla="*/ 0 h 306"/>
                <a:gd name="T62" fmla="*/ 516 w 718"/>
                <a:gd name="T63" fmla="*/ 18 h 306"/>
                <a:gd name="T64" fmla="*/ 487 w 718"/>
                <a:gd name="T65" fmla="*/ 42 h 306"/>
                <a:gd name="T66" fmla="*/ 469 w 718"/>
                <a:gd name="T67" fmla="*/ 54 h 306"/>
                <a:gd name="T68" fmla="*/ 451 w 718"/>
                <a:gd name="T69" fmla="*/ 60 h 306"/>
                <a:gd name="T70" fmla="*/ 427 w 718"/>
                <a:gd name="T71" fmla="*/ 60 h 306"/>
                <a:gd name="T72" fmla="*/ 391 w 718"/>
                <a:gd name="T73" fmla="*/ 66 h 306"/>
                <a:gd name="T74" fmla="*/ 348 w 718"/>
                <a:gd name="T75" fmla="*/ 84 h 306"/>
                <a:gd name="T76" fmla="*/ 312 w 718"/>
                <a:gd name="T77" fmla="*/ 108 h 306"/>
                <a:gd name="T78" fmla="*/ 288 w 718"/>
                <a:gd name="T79" fmla="*/ 126 h 306"/>
                <a:gd name="T80" fmla="*/ 276 w 718"/>
                <a:gd name="T81" fmla="*/ 132 h 306"/>
                <a:gd name="T82" fmla="*/ 258 w 718"/>
                <a:gd name="T83" fmla="*/ 138 h 306"/>
                <a:gd name="T84" fmla="*/ 222 w 718"/>
                <a:gd name="T85" fmla="*/ 138 h 306"/>
                <a:gd name="T86" fmla="*/ 187 w 718"/>
                <a:gd name="T87" fmla="*/ 138 h 306"/>
                <a:gd name="T88" fmla="*/ 181 w 718"/>
                <a:gd name="T89" fmla="*/ 138 h 306"/>
                <a:gd name="T90" fmla="*/ 175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8 w 2392"/>
                <a:gd name="T1" fmla="*/ 54 h 881"/>
                <a:gd name="T2" fmla="*/ 2196 w 2392"/>
                <a:gd name="T3" fmla="*/ 54 h 881"/>
                <a:gd name="T4" fmla="*/ 2154 w 2392"/>
                <a:gd name="T5" fmla="*/ 66 h 881"/>
                <a:gd name="T6" fmla="*/ 2028 w 2392"/>
                <a:gd name="T7" fmla="*/ 101 h 881"/>
                <a:gd name="T8" fmla="*/ 1963 w 2392"/>
                <a:gd name="T9" fmla="*/ 119 h 881"/>
                <a:gd name="T10" fmla="*/ 1866 w 2392"/>
                <a:gd name="T11" fmla="*/ 167 h 881"/>
                <a:gd name="T12" fmla="*/ 1842 w 2392"/>
                <a:gd name="T13" fmla="*/ 245 h 881"/>
                <a:gd name="T14" fmla="*/ 1848 w 2392"/>
                <a:gd name="T15" fmla="*/ 305 h 881"/>
                <a:gd name="T16" fmla="*/ 1764 w 2392"/>
                <a:gd name="T17" fmla="*/ 317 h 881"/>
                <a:gd name="T18" fmla="*/ 1602 w 2392"/>
                <a:gd name="T19" fmla="*/ 263 h 881"/>
                <a:gd name="T20" fmla="*/ 1512 w 2392"/>
                <a:gd name="T21" fmla="*/ 257 h 881"/>
                <a:gd name="T22" fmla="*/ 1404 w 2392"/>
                <a:gd name="T23" fmla="*/ 311 h 881"/>
                <a:gd name="T24" fmla="*/ 1338 w 2392"/>
                <a:gd name="T25" fmla="*/ 353 h 881"/>
                <a:gd name="T26" fmla="*/ 1314 w 2392"/>
                <a:gd name="T27" fmla="*/ 359 h 881"/>
                <a:gd name="T28" fmla="*/ 1218 w 2392"/>
                <a:gd name="T29" fmla="*/ 371 h 881"/>
                <a:gd name="T30" fmla="*/ 1164 w 2392"/>
                <a:gd name="T31" fmla="*/ 365 h 881"/>
                <a:gd name="T32" fmla="*/ 1057 w 2392"/>
                <a:gd name="T33" fmla="*/ 371 h 881"/>
                <a:gd name="T34" fmla="*/ 960 w 2392"/>
                <a:gd name="T35" fmla="*/ 383 h 881"/>
                <a:gd name="T36" fmla="*/ 924 w 2392"/>
                <a:gd name="T37" fmla="*/ 401 h 881"/>
                <a:gd name="T38" fmla="*/ 822 w 2392"/>
                <a:gd name="T39" fmla="*/ 419 h 881"/>
                <a:gd name="T40" fmla="*/ 781 w 2392"/>
                <a:gd name="T41" fmla="*/ 419 h 881"/>
                <a:gd name="T42" fmla="*/ 666 w 2392"/>
                <a:gd name="T43" fmla="*/ 437 h 881"/>
                <a:gd name="T44" fmla="*/ 600 w 2392"/>
                <a:gd name="T45" fmla="*/ 473 h 881"/>
                <a:gd name="T46" fmla="*/ 505 w 2392"/>
                <a:gd name="T47" fmla="*/ 467 h 881"/>
                <a:gd name="T48" fmla="*/ 432 w 2392"/>
                <a:gd name="T49" fmla="*/ 491 h 881"/>
                <a:gd name="T50" fmla="*/ 414 w 2392"/>
                <a:gd name="T51" fmla="*/ 539 h 881"/>
                <a:gd name="T52" fmla="*/ 348 w 2392"/>
                <a:gd name="T53" fmla="*/ 569 h 881"/>
                <a:gd name="T54" fmla="*/ 223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4 w 2392"/>
                <a:gd name="T65" fmla="*/ 653 h 881"/>
                <a:gd name="T66" fmla="*/ 475 w 2392"/>
                <a:gd name="T67" fmla="*/ 569 h 881"/>
                <a:gd name="T68" fmla="*/ 570 w 2392"/>
                <a:gd name="T69" fmla="*/ 521 h 881"/>
                <a:gd name="T70" fmla="*/ 648 w 2392"/>
                <a:gd name="T71" fmla="*/ 515 h 881"/>
                <a:gd name="T72" fmla="*/ 876 w 2392"/>
                <a:gd name="T73" fmla="*/ 461 h 881"/>
                <a:gd name="T74" fmla="*/ 1152 w 2392"/>
                <a:gd name="T75" fmla="*/ 425 h 881"/>
                <a:gd name="T76" fmla="*/ 1296 w 2392"/>
                <a:gd name="T77" fmla="*/ 461 h 881"/>
                <a:gd name="T78" fmla="*/ 1422 w 2392"/>
                <a:gd name="T79" fmla="*/ 533 h 881"/>
                <a:gd name="T80" fmla="*/ 1440 w 2392"/>
                <a:gd name="T81" fmla="*/ 617 h 881"/>
                <a:gd name="T82" fmla="*/ 1381 w 2392"/>
                <a:gd name="T83" fmla="*/ 653 h 881"/>
                <a:gd name="T84" fmla="*/ 1230 w 2392"/>
                <a:gd name="T85" fmla="*/ 701 h 881"/>
                <a:gd name="T86" fmla="*/ 1116 w 2392"/>
                <a:gd name="T87" fmla="*/ 755 h 881"/>
                <a:gd name="T88" fmla="*/ 1069 w 2392"/>
                <a:gd name="T89" fmla="*/ 809 h 881"/>
                <a:gd name="T90" fmla="*/ 1081 w 2392"/>
                <a:gd name="T91" fmla="*/ 869 h 881"/>
                <a:gd name="T92" fmla="*/ 1110 w 2392"/>
                <a:gd name="T93" fmla="*/ 881 h 881"/>
                <a:gd name="T94" fmla="*/ 1212 w 2392"/>
                <a:gd name="T95" fmla="*/ 869 h 881"/>
                <a:gd name="T96" fmla="*/ 1393 w 2392"/>
                <a:gd name="T97" fmla="*/ 857 h 881"/>
                <a:gd name="T98" fmla="*/ 1446 w 2392"/>
                <a:gd name="T99" fmla="*/ 851 h 881"/>
                <a:gd name="T100" fmla="*/ 1488 w 2392"/>
                <a:gd name="T101" fmla="*/ 833 h 881"/>
                <a:gd name="T102" fmla="*/ 1681 w 2392"/>
                <a:gd name="T103" fmla="*/ 743 h 881"/>
                <a:gd name="T104" fmla="*/ 1812 w 2392"/>
                <a:gd name="T105" fmla="*/ 689 h 881"/>
                <a:gd name="T106" fmla="*/ 1890 w 2392"/>
                <a:gd name="T107" fmla="*/ 581 h 881"/>
                <a:gd name="T108" fmla="*/ 2046 w 2392"/>
                <a:gd name="T109" fmla="*/ 389 h 881"/>
                <a:gd name="T110" fmla="*/ 2214 w 2392"/>
                <a:gd name="T111" fmla="*/ 269 h 881"/>
                <a:gd name="T112" fmla="*/ 2257 w 2392"/>
                <a:gd name="T113" fmla="*/ 239 h 881"/>
                <a:gd name="T114" fmla="*/ 2400 w 2392"/>
                <a:gd name="T115" fmla="*/ 0 h 881"/>
                <a:gd name="T116" fmla="*/ 231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609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5C77D1-EC38-417E-A229-FF55F3297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05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6DA2-4FBA-498C-9F48-73C137BEAF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22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05C2-7147-4324-B6E6-3CE542832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64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72DA5-3E44-4542-BB49-67C483586B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73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61355-CA86-4C29-9791-671A70383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37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D776-8182-41DF-B4DE-FF523ECBD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7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BE800-2813-4C8B-90D5-1D389F313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5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00D2E-41AB-4A13-90B1-88BBB3A20C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1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18520-75C1-42FF-9684-5258AC98E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5944B-ED93-4E84-8E83-83CF31C70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89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878C0-3EAC-4F97-81C5-C502C5A09F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53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5059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6 w 185"/>
                <a:gd name="T1" fmla="*/ 0 h 120"/>
                <a:gd name="T2" fmla="*/ 186 w 185"/>
                <a:gd name="T3" fmla="*/ 6 h 120"/>
                <a:gd name="T4" fmla="*/ 186 w 185"/>
                <a:gd name="T5" fmla="*/ 18 h 120"/>
                <a:gd name="T6" fmla="*/ 186 w 185"/>
                <a:gd name="T7" fmla="*/ 36 h 120"/>
                <a:gd name="T8" fmla="*/ 180 w 185"/>
                <a:gd name="T9" fmla="*/ 54 h 120"/>
                <a:gd name="T10" fmla="*/ 162 w 185"/>
                <a:gd name="T11" fmla="*/ 72 h 120"/>
                <a:gd name="T12" fmla="*/ 138 w 185"/>
                <a:gd name="T13" fmla="*/ 96 h 120"/>
                <a:gd name="T14" fmla="*/ 102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6 w 185"/>
                <a:gd name="T29" fmla="*/ 0 h 120"/>
                <a:gd name="T30" fmla="*/ 186 w 185"/>
                <a:gd name="T31" fmla="*/ 0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8 w 526"/>
                <a:gd name="T17" fmla="*/ 179 h 275"/>
                <a:gd name="T18" fmla="*/ 210 w 526"/>
                <a:gd name="T19" fmla="*/ 143 h 275"/>
                <a:gd name="T20" fmla="*/ 252 w 526"/>
                <a:gd name="T21" fmla="*/ 120 h 275"/>
                <a:gd name="T22" fmla="*/ 300 w 526"/>
                <a:gd name="T23" fmla="*/ 96 h 275"/>
                <a:gd name="T24" fmla="*/ 395 w 526"/>
                <a:gd name="T25" fmla="*/ 48 h 275"/>
                <a:gd name="T26" fmla="*/ 444 w 526"/>
                <a:gd name="T27" fmla="*/ 30 h 275"/>
                <a:gd name="T28" fmla="*/ 480 w 526"/>
                <a:gd name="T29" fmla="*/ 12 h 275"/>
                <a:gd name="T30" fmla="*/ 504 w 526"/>
                <a:gd name="T31" fmla="*/ 6 h 275"/>
                <a:gd name="T32" fmla="*/ 522 w 526"/>
                <a:gd name="T33" fmla="*/ 0 h 275"/>
                <a:gd name="T34" fmla="*/ 528 w 526"/>
                <a:gd name="T35" fmla="*/ 0 h 275"/>
                <a:gd name="T36" fmla="*/ 522 w 526"/>
                <a:gd name="T37" fmla="*/ 6 h 275"/>
                <a:gd name="T38" fmla="*/ 510 w 526"/>
                <a:gd name="T39" fmla="*/ 12 h 275"/>
                <a:gd name="T40" fmla="*/ 486 w 526"/>
                <a:gd name="T41" fmla="*/ 24 h 275"/>
                <a:gd name="T42" fmla="*/ 462 w 526"/>
                <a:gd name="T43" fmla="*/ 42 h 275"/>
                <a:gd name="T44" fmla="*/ 438 w 526"/>
                <a:gd name="T45" fmla="*/ 54 h 275"/>
                <a:gd name="T46" fmla="*/ 395 w 526"/>
                <a:gd name="T47" fmla="*/ 78 h 275"/>
                <a:gd name="T48" fmla="*/ 341 w 526"/>
                <a:gd name="T49" fmla="*/ 108 h 275"/>
                <a:gd name="T50" fmla="*/ 276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1 w 718"/>
                <a:gd name="T17" fmla="*/ 228 h 306"/>
                <a:gd name="T18" fmla="*/ 127 w 718"/>
                <a:gd name="T19" fmla="*/ 228 h 306"/>
                <a:gd name="T20" fmla="*/ 145 w 718"/>
                <a:gd name="T21" fmla="*/ 222 h 306"/>
                <a:gd name="T22" fmla="*/ 169 w 718"/>
                <a:gd name="T23" fmla="*/ 216 h 306"/>
                <a:gd name="T24" fmla="*/ 199 w 718"/>
                <a:gd name="T25" fmla="*/ 204 h 306"/>
                <a:gd name="T26" fmla="*/ 276 w 718"/>
                <a:gd name="T27" fmla="*/ 180 h 306"/>
                <a:gd name="T28" fmla="*/ 373 w 718"/>
                <a:gd name="T29" fmla="*/ 156 h 306"/>
                <a:gd name="T30" fmla="*/ 463 w 718"/>
                <a:gd name="T31" fmla="*/ 126 h 306"/>
                <a:gd name="T32" fmla="*/ 546 w 718"/>
                <a:gd name="T33" fmla="*/ 102 h 306"/>
                <a:gd name="T34" fmla="*/ 576 w 718"/>
                <a:gd name="T35" fmla="*/ 90 h 306"/>
                <a:gd name="T36" fmla="*/ 607 w 718"/>
                <a:gd name="T37" fmla="*/ 84 h 306"/>
                <a:gd name="T38" fmla="*/ 625 w 718"/>
                <a:gd name="T39" fmla="*/ 78 h 306"/>
                <a:gd name="T40" fmla="*/ 631 w 718"/>
                <a:gd name="T41" fmla="*/ 72 h 306"/>
                <a:gd name="T42" fmla="*/ 637 w 718"/>
                <a:gd name="T43" fmla="*/ 66 h 306"/>
                <a:gd name="T44" fmla="*/ 655 w 718"/>
                <a:gd name="T45" fmla="*/ 60 h 306"/>
                <a:gd name="T46" fmla="*/ 697 w 718"/>
                <a:gd name="T47" fmla="*/ 30 h 306"/>
                <a:gd name="T48" fmla="*/ 715 w 718"/>
                <a:gd name="T49" fmla="*/ 18 h 306"/>
                <a:gd name="T50" fmla="*/ 721 w 718"/>
                <a:gd name="T51" fmla="*/ 6 h 306"/>
                <a:gd name="T52" fmla="*/ 715 w 718"/>
                <a:gd name="T53" fmla="*/ 0 h 306"/>
                <a:gd name="T54" fmla="*/ 691 w 718"/>
                <a:gd name="T55" fmla="*/ 0 h 306"/>
                <a:gd name="T56" fmla="*/ 631 w 718"/>
                <a:gd name="T57" fmla="*/ 0 h 306"/>
                <a:gd name="T58" fmla="*/ 582 w 718"/>
                <a:gd name="T59" fmla="*/ 0 h 306"/>
                <a:gd name="T60" fmla="*/ 546 w 718"/>
                <a:gd name="T61" fmla="*/ 0 h 306"/>
                <a:gd name="T62" fmla="*/ 516 w 718"/>
                <a:gd name="T63" fmla="*/ 18 h 306"/>
                <a:gd name="T64" fmla="*/ 487 w 718"/>
                <a:gd name="T65" fmla="*/ 42 h 306"/>
                <a:gd name="T66" fmla="*/ 469 w 718"/>
                <a:gd name="T67" fmla="*/ 54 h 306"/>
                <a:gd name="T68" fmla="*/ 451 w 718"/>
                <a:gd name="T69" fmla="*/ 60 h 306"/>
                <a:gd name="T70" fmla="*/ 427 w 718"/>
                <a:gd name="T71" fmla="*/ 60 h 306"/>
                <a:gd name="T72" fmla="*/ 391 w 718"/>
                <a:gd name="T73" fmla="*/ 66 h 306"/>
                <a:gd name="T74" fmla="*/ 348 w 718"/>
                <a:gd name="T75" fmla="*/ 84 h 306"/>
                <a:gd name="T76" fmla="*/ 312 w 718"/>
                <a:gd name="T77" fmla="*/ 108 h 306"/>
                <a:gd name="T78" fmla="*/ 288 w 718"/>
                <a:gd name="T79" fmla="*/ 126 h 306"/>
                <a:gd name="T80" fmla="*/ 276 w 718"/>
                <a:gd name="T81" fmla="*/ 132 h 306"/>
                <a:gd name="T82" fmla="*/ 258 w 718"/>
                <a:gd name="T83" fmla="*/ 138 h 306"/>
                <a:gd name="T84" fmla="*/ 222 w 718"/>
                <a:gd name="T85" fmla="*/ 138 h 306"/>
                <a:gd name="T86" fmla="*/ 187 w 718"/>
                <a:gd name="T87" fmla="*/ 138 h 306"/>
                <a:gd name="T88" fmla="*/ 181 w 718"/>
                <a:gd name="T89" fmla="*/ 138 h 306"/>
                <a:gd name="T90" fmla="*/ 175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8 w 2392"/>
                <a:gd name="T1" fmla="*/ 54 h 881"/>
                <a:gd name="T2" fmla="*/ 2196 w 2392"/>
                <a:gd name="T3" fmla="*/ 54 h 881"/>
                <a:gd name="T4" fmla="*/ 2154 w 2392"/>
                <a:gd name="T5" fmla="*/ 66 h 881"/>
                <a:gd name="T6" fmla="*/ 2028 w 2392"/>
                <a:gd name="T7" fmla="*/ 101 h 881"/>
                <a:gd name="T8" fmla="*/ 1963 w 2392"/>
                <a:gd name="T9" fmla="*/ 119 h 881"/>
                <a:gd name="T10" fmla="*/ 1866 w 2392"/>
                <a:gd name="T11" fmla="*/ 167 h 881"/>
                <a:gd name="T12" fmla="*/ 1842 w 2392"/>
                <a:gd name="T13" fmla="*/ 245 h 881"/>
                <a:gd name="T14" fmla="*/ 1848 w 2392"/>
                <a:gd name="T15" fmla="*/ 305 h 881"/>
                <a:gd name="T16" fmla="*/ 1764 w 2392"/>
                <a:gd name="T17" fmla="*/ 317 h 881"/>
                <a:gd name="T18" fmla="*/ 1602 w 2392"/>
                <a:gd name="T19" fmla="*/ 263 h 881"/>
                <a:gd name="T20" fmla="*/ 1512 w 2392"/>
                <a:gd name="T21" fmla="*/ 257 h 881"/>
                <a:gd name="T22" fmla="*/ 1404 w 2392"/>
                <a:gd name="T23" fmla="*/ 311 h 881"/>
                <a:gd name="T24" fmla="*/ 1338 w 2392"/>
                <a:gd name="T25" fmla="*/ 353 h 881"/>
                <a:gd name="T26" fmla="*/ 1314 w 2392"/>
                <a:gd name="T27" fmla="*/ 359 h 881"/>
                <a:gd name="T28" fmla="*/ 1218 w 2392"/>
                <a:gd name="T29" fmla="*/ 371 h 881"/>
                <a:gd name="T30" fmla="*/ 1164 w 2392"/>
                <a:gd name="T31" fmla="*/ 365 h 881"/>
                <a:gd name="T32" fmla="*/ 1057 w 2392"/>
                <a:gd name="T33" fmla="*/ 371 h 881"/>
                <a:gd name="T34" fmla="*/ 960 w 2392"/>
                <a:gd name="T35" fmla="*/ 383 h 881"/>
                <a:gd name="T36" fmla="*/ 924 w 2392"/>
                <a:gd name="T37" fmla="*/ 401 h 881"/>
                <a:gd name="T38" fmla="*/ 822 w 2392"/>
                <a:gd name="T39" fmla="*/ 419 h 881"/>
                <a:gd name="T40" fmla="*/ 781 w 2392"/>
                <a:gd name="T41" fmla="*/ 419 h 881"/>
                <a:gd name="T42" fmla="*/ 666 w 2392"/>
                <a:gd name="T43" fmla="*/ 437 h 881"/>
                <a:gd name="T44" fmla="*/ 600 w 2392"/>
                <a:gd name="T45" fmla="*/ 473 h 881"/>
                <a:gd name="T46" fmla="*/ 505 w 2392"/>
                <a:gd name="T47" fmla="*/ 467 h 881"/>
                <a:gd name="T48" fmla="*/ 432 w 2392"/>
                <a:gd name="T49" fmla="*/ 491 h 881"/>
                <a:gd name="T50" fmla="*/ 414 w 2392"/>
                <a:gd name="T51" fmla="*/ 539 h 881"/>
                <a:gd name="T52" fmla="*/ 348 w 2392"/>
                <a:gd name="T53" fmla="*/ 569 h 881"/>
                <a:gd name="T54" fmla="*/ 223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4 w 2392"/>
                <a:gd name="T65" fmla="*/ 653 h 881"/>
                <a:gd name="T66" fmla="*/ 475 w 2392"/>
                <a:gd name="T67" fmla="*/ 569 h 881"/>
                <a:gd name="T68" fmla="*/ 570 w 2392"/>
                <a:gd name="T69" fmla="*/ 521 h 881"/>
                <a:gd name="T70" fmla="*/ 648 w 2392"/>
                <a:gd name="T71" fmla="*/ 515 h 881"/>
                <a:gd name="T72" fmla="*/ 876 w 2392"/>
                <a:gd name="T73" fmla="*/ 461 h 881"/>
                <a:gd name="T74" fmla="*/ 1152 w 2392"/>
                <a:gd name="T75" fmla="*/ 425 h 881"/>
                <a:gd name="T76" fmla="*/ 1296 w 2392"/>
                <a:gd name="T77" fmla="*/ 461 h 881"/>
                <a:gd name="T78" fmla="*/ 1422 w 2392"/>
                <a:gd name="T79" fmla="*/ 533 h 881"/>
                <a:gd name="T80" fmla="*/ 1440 w 2392"/>
                <a:gd name="T81" fmla="*/ 617 h 881"/>
                <a:gd name="T82" fmla="*/ 1381 w 2392"/>
                <a:gd name="T83" fmla="*/ 653 h 881"/>
                <a:gd name="T84" fmla="*/ 1230 w 2392"/>
                <a:gd name="T85" fmla="*/ 701 h 881"/>
                <a:gd name="T86" fmla="*/ 1116 w 2392"/>
                <a:gd name="T87" fmla="*/ 755 h 881"/>
                <a:gd name="T88" fmla="*/ 1069 w 2392"/>
                <a:gd name="T89" fmla="*/ 809 h 881"/>
                <a:gd name="T90" fmla="*/ 1081 w 2392"/>
                <a:gd name="T91" fmla="*/ 869 h 881"/>
                <a:gd name="T92" fmla="*/ 1110 w 2392"/>
                <a:gd name="T93" fmla="*/ 881 h 881"/>
                <a:gd name="T94" fmla="*/ 1212 w 2392"/>
                <a:gd name="T95" fmla="*/ 869 h 881"/>
                <a:gd name="T96" fmla="*/ 1393 w 2392"/>
                <a:gd name="T97" fmla="*/ 857 h 881"/>
                <a:gd name="T98" fmla="*/ 1446 w 2392"/>
                <a:gd name="T99" fmla="*/ 851 h 881"/>
                <a:gd name="T100" fmla="*/ 1488 w 2392"/>
                <a:gd name="T101" fmla="*/ 833 h 881"/>
                <a:gd name="T102" fmla="*/ 1681 w 2392"/>
                <a:gd name="T103" fmla="*/ 743 h 881"/>
                <a:gd name="T104" fmla="*/ 1812 w 2392"/>
                <a:gd name="T105" fmla="*/ 689 h 881"/>
                <a:gd name="T106" fmla="*/ 1890 w 2392"/>
                <a:gd name="T107" fmla="*/ 581 h 881"/>
                <a:gd name="T108" fmla="*/ 2046 w 2392"/>
                <a:gd name="T109" fmla="*/ 389 h 881"/>
                <a:gd name="T110" fmla="*/ 2214 w 2392"/>
                <a:gd name="T111" fmla="*/ 269 h 881"/>
                <a:gd name="T112" fmla="*/ 2257 w 2392"/>
                <a:gd name="T113" fmla="*/ 239 h 881"/>
                <a:gd name="T114" fmla="*/ 2400 w 2392"/>
                <a:gd name="T115" fmla="*/ 0 h 881"/>
                <a:gd name="T116" fmla="*/ 231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71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72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07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7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7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E35922-B582-4F8F-BA50-DC4A26EC6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507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pics.tech4learning.com/details.php?img=dsc00084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50863"/>
            <a:ext cx="9144000" cy="974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800" dirty="0" smtClean="0">
                <a:latin typeface="Kristen ITC" panose="03050502040202030202" pitchFamily="66" charset="0"/>
              </a:rPr>
              <a:t>Landforms</a:t>
            </a:r>
            <a:endParaRPr lang="en-US" altLang="en-US" sz="4800" dirty="0" smtClean="0">
              <a:latin typeface="Kristen ITC" panose="03050502040202030202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3076" name="Picture 5" descr="Landscap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9827B-7467-4272-82E8-CE8DD8FDE5F7}"/>
              </a:ext>
            </a:extLst>
          </p:cNvPr>
          <p:cNvSpPr txBox="1"/>
          <p:nvPr/>
        </p:nvSpPr>
        <p:spPr>
          <a:xfrm>
            <a:off x="393972" y="4685006"/>
            <a:ext cx="8463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Kristen ITC" panose="03050502040202030202" pitchFamily="66" charset="0"/>
              </a:rPr>
              <a:t>The southern part of India is a peninsula as it is surrounded by the Arabian sea, Bay of Bengal and the Indian ocean and is joined to land on the fourth side.</a:t>
            </a:r>
            <a:endParaRPr lang="en-IN" sz="2500" dirty="0">
              <a:latin typeface="Kristen ITC" panose="03050502040202030202" pitchFamily="66" charset="0"/>
            </a:endParaRPr>
          </a:p>
        </p:txBody>
      </p:sp>
      <p:pic>
        <p:nvPicPr>
          <p:cNvPr id="2050" name="Picture 2" descr="Why is India called a subcontinent? - Quora">
            <a:extLst>
              <a:ext uri="{FF2B5EF4-FFF2-40B4-BE49-F238E27FC236}">
                <a16:creationId xmlns:a16="http://schemas.microsoft.com/office/drawing/2014/main" id="{E2659218-8C89-4DB8-A8D7-0F041CED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47" y="152400"/>
            <a:ext cx="3948113" cy="42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d you know - posAbilit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4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Kristen ITC" panose="03050502040202030202" pitchFamily="66" charset="0"/>
              </a:rPr>
              <a:t>Isthmus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6988" y="1417638"/>
            <a:ext cx="896461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1" hangingPunct="1">
              <a:buClr>
                <a:schemeClr val="hlink"/>
              </a:buClr>
              <a:buChar char="•"/>
              <a:defRPr sz="2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dirty="0" smtClean="0">
                <a:latin typeface="Kristen ITC" panose="03050502040202030202" pitchFamily="66" charset="0"/>
              </a:rPr>
              <a:t>An isthmus is a narrow strip of land that connects two larger areas of land, usually with water on both sides!</a:t>
            </a:r>
            <a:endParaRPr lang="en-US" dirty="0">
              <a:latin typeface="Kristen ITC" panose="03050502040202030202" pitchFamily="66" charset="0"/>
            </a:endParaRPr>
          </a:p>
        </p:txBody>
      </p:sp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801938"/>
            <a:ext cx="5410200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Kristen ITC" panose="03050502040202030202" pitchFamily="66" charset="0"/>
              </a:rPr>
              <a:t>Island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8138"/>
            <a:ext cx="88392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latin typeface="Kristen ITC" panose="03050502040202030202" pitchFamily="66" charset="0"/>
                <a:ea typeface="ＭＳ Ｐゴシック" charset="0"/>
              </a:rPr>
              <a:t>An </a:t>
            </a:r>
            <a:r>
              <a:rPr lang="en-US" sz="4000" dirty="0">
                <a:latin typeface="Kristen ITC" panose="03050502040202030202" pitchFamily="66" charset="0"/>
                <a:ea typeface="ＭＳ Ｐゴシック" charset="0"/>
              </a:rPr>
              <a:t>island is land that is completely surrounded by water.</a:t>
            </a:r>
          </a:p>
        </p:txBody>
      </p:sp>
      <p:pic>
        <p:nvPicPr>
          <p:cNvPr id="133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57550"/>
            <a:ext cx="54864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Kristen ITC" panose="03050502040202030202" pitchFamily="66" charset="0"/>
              </a:rPr>
              <a:t>Quiz</a:t>
            </a:r>
            <a:endParaRPr lang="en-US" dirty="0" smtClean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Lowland area between mountains are called as __________</a:t>
            </a:r>
            <a:endParaRPr lang="en-US" sz="40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6019800" cy="2895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dirty="0" smtClean="0"/>
              <a:t>Valley  </a:t>
            </a:r>
            <a:endParaRPr lang="en-US" sz="4000" b="1" dirty="0" smtClean="0"/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dirty="0" smtClean="0"/>
              <a:t>Island</a:t>
            </a: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dirty="0" smtClean="0"/>
              <a:t>hill</a:t>
            </a:r>
            <a:endParaRPr lang="en-US" sz="4000" b="1" dirty="0" smtClean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19800" y="2362200"/>
            <a:ext cx="160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4000" smtClean="0"/>
              <a:t>Hint</a:t>
            </a: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31" y="3197225"/>
            <a:ext cx="4122737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Narrow strip of land that connects two large areas of land </a:t>
            </a:r>
            <a:endParaRPr lang="en-US" sz="4000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8229600" cy="4495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dirty="0" smtClean="0"/>
              <a:t>Isthmus</a:t>
            </a:r>
            <a:endParaRPr lang="en-US" sz="4000" b="1" dirty="0" smtClean="0"/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dirty="0" smtClean="0"/>
              <a:t>Plain</a:t>
            </a:r>
            <a:endParaRPr lang="en-US" sz="4000" b="1" dirty="0" smtClean="0"/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dirty="0" smtClean="0"/>
              <a:t>Island</a:t>
            </a:r>
            <a:endParaRPr lang="en-US" sz="4000" b="1" dirty="0" smtClean="0"/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endParaRPr lang="en-US" sz="4000" b="1" dirty="0" smtClean="0"/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endParaRPr lang="en-US" dirty="0" smtClean="0"/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endParaRPr lang="en-US" dirty="0" smtClean="0"/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endParaRPr lang="en-US" dirty="0" smtClean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477000" y="2895600"/>
            <a:ext cx="160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4000" smtClean="0"/>
              <a:t>Hint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61" y="3733800"/>
            <a:ext cx="3560904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 _______ is higher than the land around it.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smtClean="0"/>
              <a:t>Island</a:t>
            </a: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smtClean="0"/>
              <a:t>Mountain</a:t>
            </a: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smtClean="0"/>
              <a:t>Valley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943600" y="3048000"/>
            <a:ext cx="160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4000" smtClean="0"/>
              <a:t>Hint</a:t>
            </a:r>
          </a:p>
        </p:txBody>
      </p:sp>
      <p:pic>
        <p:nvPicPr>
          <p:cNvPr id="26629" name="Picture 6" descr="MPj043406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6200"/>
            <a:ext cx="40386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Land covered with three sides of water</a:t>
            </a:r>
            <a:endParaRPr lang="en-US" sz="4000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95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dirty="0" smtClean="0"/>
              <a:t>Plateau</a:t>
            </a: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dirty="0" smtClean="0"/>
              <a:t>Hill </a:t>
            </a:r>
            <a:endParaRPr lang="en-US" sz="4000" b="1" dirty="0" smtClean="0"/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dirty="0" smtClean="0"/>
              <a:t>Peninsula</a:t>
            </a:r>
            <a:endParaRPr lang="en-US" sz="4000" b="1" dirty="0" smtClean="0"/>
          </a:p>
          <a:p>
            <a:pPr marL="609600" indent="-609600" eaLnBrk="1" hangingPunct="1">
              <a:defRPr/>
            </a:pPr>
            <a:endParaRPr lang="en-US" sz="4000" b="1" dirty="0" smtClean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172200" y="2819400"/>
            <a:ext cx="160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4000" smtClean="0"/>
              <a:t>Hint</a:t>
            </a:r>
          </a:p>
        </p:txBody>
      </p:sp>
      <p:pic>
        <p:nvPicPr>
          <p:cNvPr id="6" name="Picture 5" descr="peninsul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5539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I am land and have water all around me.  What am I?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smtClean="0"/>
              <a:t>Island</a:t>
            </a: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smtClean="0"/>
              <a:t>Coast</a:t>
            </a: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  <a:defRPr/>
            </a:pPr>
            <a:r>
              <a:rPr lang="en-US" sz="4000" b="1" smtClean="0"/>
              <a:t>Desert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172200" y="3276600"/>
            <a:ext cx="160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4000" smtClean="0"/>
              <a:t>Hint</a:t>
            </a:r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4052888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272BE-8DED-4148-89A3-D2B846246EF4}"/>
              </a:ext>
            </a:extLst>
          </p:cNvPr>
          <p:cNvSpPr txBox="1"/>
          <p:nvPr/>
        </p:nvSpPr>
        <p:spPr>
          <a:xfrm>
            <a:off x="481518" y="1141783"/>
            <a:ext cx="717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Name the landform: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F30FE-631C-473E-AFB8-934ED7BDC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62" t="50000" r="29947" b="25957"/>
          <a:stretch/>
        </p:blipFill>
        <p:spPr>
          <a:xfrm>
            <a:off x="2626467" y="1995387"/>
            <a:ext cx="4102148" cy="3049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5FDC7-A7F4-4052-8FDF-CB98E1A72094}"/>
              </a:ext>
            </a:extLst>
          </p:cNvPr>
          <p:cNvSpPr txBox="1"/>
          <p:nvPr/>
        </p:nvSpPr>
        <p:spPr>
          <a:xfrm>
            <a:off x="3939703" y="5190923"/>
            <a:ext cx="23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Plain</a:t>
            </a:r>
          </a:p>
        </p:txBody>
      </p:sp>
    </p:spTree>
    <p:extLst>
      <p:ext uri="{BB962C8B-B14F-4D97-AF65-F5344CB8AC3E}">
        <p14:creationId xmlns:p14="http://schemas.microsoft.com/office/powerpoint/2010/main" val="30664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Kristen ITC" panose="03050502040202030202" pitchFamily="66" charset="0"/>
              </a:rPr>
              <a:t>Landform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Kristen ITC" panose="03050502040202030202" pitchFamily="66" charset="0"/>
                <a:ea typeface="ＭＳ Ｐゴシック" charset="0"/>
              </a:rPr>
              <a:t>Landforms are the natural shapes or features of land.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 smtClean="0">
              <a:latin typeface="Kristen ITC" panose="03050502040202030202" pitchFamily="66" charset="0"/>
            </a:endParaRPr>
          </a:p>
        </p:txBody>
      </p:sp>
      <p:pic>
        <p:nvPicPr>
          <p:cNvPr id="4100" name="Picture 5" descr="mounta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8100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7" descr="Mayon_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0813"/>
            <a:ext cx="4495800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272BE-8DED-4148-89A3-D2B846246EF4}"/>
              </a:ext>
            </a:extLst>
          </p:cNvPr>
          <p:cNvSpPr txBox="1"/>
          <p:nvPr/>
        </p:nvSpPr>
        <p:spPr>
          <a:xfrm>
            <a:off x="481518" y="1141783"/>
            <a:ext cx="717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Name the landform: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5FDC7-A7F4-4052-8FDF-CB98E1A72094}"/>
              </a:ext>
            </a:extLst>
          </p:cNvPr>
          <p:cNvSpPr txBox="1"/>
          <p:nvPr/>
        </p:nvSpPr>
        <p:spPr>
          <a:xfrm>
            <a:off x="3583781" y="5185302"/>
            <a:ext cx="23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Mountain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42C5A-C677-4A75-B291-D5CABE994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05" t="18581" r="53244" b="56596"/>
          <a:stretch/>
        </p:blipFill>
        <p:spPr>
          <a:xfrm>
            <a:off x="2416107" y="1788646"/>
            <a:ext cx="4311786" cy="32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272BE-8DED-4148-89A3-D2B846246EF4}"/>
              </a:ext>
            </a:extLst>
          </p:cNvPr>
          <p:cNvSpPr txBox="1"/>
          <p:nvPr/>
        </p:nvSpPr>
        <p:spPr>
          <a:xfrm>
            <a:off x="481518" y="1141783"/>
            <a:ext cx="717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Name the landform: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5FDC7-A7F4-4052-8FDF-CB98E1A72094}"/>
              </a:ext>
            </a:extLst>
          </p:cNvPr>
          <p:cNvSpPr txBox="1"/>
          <p:nvPr/>
        </p:nvSpPr>
        <p:spPr>
          <a:xfrm>
            <a:off x="4469245" y="5092969"/>
            <a:ext cx="23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1B48A-F8C8-4EBD-BB31-7583BE7CC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30" t="19578" r="29842" b="56625"/>
          <a:stretch/>
        </p:blipFill>
        <p:spPr>
          <a:xfrm>
            <a:off x="2682433" y="1794798"/>
            <a:ext cx="4267360" cy="3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9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272BE-8DED-4148-89A3-D2B846246EF4}"/>
              </a:ext>
            </a:extLst>
          </p:cNvPr>
          <p:cNvSpPr txBox="1"/>
          <p:nvPr/>
        </p:nvSpPr>
        <p:spPr>
          <a:xfrm>
            <a:off x="481518" y="1141783"/>
            <a:ext cx="717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Name the landform: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5FDC7-A7F4-4052-8FDF-CB98E1A72094}"/>
              </a:ext>
            </a:extLst>
          </p:cNvPr>
          <p:cNvSpPr txBox="1"/>
          <p:nvPr/>
        </p:nvSpPr>
        <p:spPr>
          <a:xfrm>
            <a:off x="4067377" y="5078592"/>
            <a:ext cx="23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Valley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5D031-813E-4EF1-8E85-6A2B72CCB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6" t="50000" r="53671" b="25907"/>
          <a:stretch/>
        </p:blipFill>
        <p:spPr>
          <a:xfrm>
            <a:off x="2887360" y="1779409"/>
            <a:ext cx="3923819" cy="30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1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272BE-8DED-4148-89A3-D2B846246EF4}"/>
              </a:ext>
            </a:extLst>
          </p:cNvPr>
          <p:cNvSpPr txBox="1"/>
          <p:nvPr/>
        </p:nvSpPr>
        <p:spPr>
          <a:xfrm>
            <a:off x="481518" y="1141783"/>
            <a:ext cx="717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Name the landform: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5FDC7-A7F4-4052-8FDF-CB98E1A72094}"/>
              </a:ext>
            </a:extLst>
          </p:cNvPr>
          <p:cNvSpPr txBox="1"/>
          <p:nvPr/>
        </p:nvSpPr>
        <p:spPr>
          <a:xfrm>
            <a:off x="3841670" y="5058158"/>
            <a:ext cx="23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Plateau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FCF7E-73EC-4C88-9F77-97A0CB320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61" t="31730" r="53291" b="44472"/>
          <a:stretch/>
        </p:blipFill>
        <p:spPr>
          <a:xfrm>
            <a:off x="2699795" y="1819573"/>
            <a:ext cx="4149524" cy="31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272BE-8DED-4148-89A3-D2B846246EF4}"/>
              </a:ext>
            </a:extLst>
          </p:cNvPr>
          <p:cNvSpPr txBox="1"/>
          <p:nvPr/>
        </p:nvSpPr>
        <p:spPr>
          <a:xfrm>
            <a:off x="481518" y="1141783"/>
            <a:ext cx="717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Name the landform: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5FDC7-A7F4-4052-8FDF-CB98E1A72094}"/>
              </a:ext>
            </a:extLst>
          </p:cNvPr>
          <p:cNvSpPr txBox="1"/>
          <p:nvPr/>
        </p:nvSpPr>
        <p:spPr>
          <a:xfrm>
            <a:off x="3581240" y="5185303"/>
            <a:ext cx="23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Peninsula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8848E-6D69-4207-854F-CBCA92ED9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86" t="19240" r="53196" b="48017"/>
          <a:stretch/>
        </p:blipFill>
        <p:spPr>
          <a:xfrm>
            <a:off x="2848819" y="1705819"/>
            <a:ext cx="3446363" cy="34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272BE-8DED-4148-89A3-D2B846246EF4}"/>
              </a:ext>
            </a:extLst>
          </p:cNvPr>
          <p:cNvSpPr txBox="1"/>
          <p:nvPr/>
        </p:nvSpPr>
        <p:spPr>
          <a:xfrm>
            <a:off x="481518" y="1141783"/>
            <a:ext cx="717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Name the landform: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5FDC7-A7F4-4052-8FDF-CB98E1A72094}"/>
              </a:ext>
            </a:extLst>
          </p:cNvPr>
          <p:cNvSpPr txBox="1"/>
          <p:nvPr/>
        </p:nvSpPr>
        <p:spPr>
          <a:xfrm>
            <a:off x="3850730" y="5270739"/>
            <a:ext cx="23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Isthmus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6E189-D957-4316-BAD7-D72DB937C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85" t="53333" r="53240" b="13924"/>
          <a:stretch/>
        </p:blipFill>
        <p:spPr>
          <a:xfrm>
            <a:off x="3020992" y="1770591"/>
            <a:ext cx="3394277" cy="34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991C0-613F-4613-96E7-11C7E4CA4421}"/>
              </a:ext>
            </a:extLst>
          </p:cNvPr>
          <p:cNvSpPr txBox="1"/>
          <p:nvPr/>
        </p:nvSpPr>
        <p:spPr>
          <a:xfrm>
            <a:off x="254643" y="443048"/>
            <a:ext cx="8889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u="sng" dirty="0">
                <a:latin typeface="Kristen ITC" panose="03050502040202030202" pitchFamily="66" charset="0"/>
              </a:rPr>
              <a:t>Homework</a:t>
            </a:r>
          </a:p>
          <a:p>
            <a:endParaRPr lang="en-IN" sz="3000" dirty="0" smtClean="0">
              <a:latin typeface="Kristen ITC" panose="03050502040202030202" pitchFamily="66" charset="0"/>
            </a:endParaRPr>
          </a:p>
          <a:p>
            <a:r>
              <a:rPr lang="en-IN" sz="3000" dirty="0" smtClean="0">
                <a:latin typeface="Kristen ITC" panose="03050502040202030202" pitchFamily="66" charset="0"/>
              </a:rPr>
              <a:t>Draw </a:t>
            </a:r>
            <a:r>
              <a:rPr lang="en-IN" sz="3000" dirty="0">
                <a:latin typeface="Kristen ITC" panose="03050502040202030202" pitchFamily="66" charset="0"/>
              </a:rPr>
              <a:t>these </a:t>
            </a:r>
            <a:r>
              <a:rPr lang="en-IN" sz="3000" dirty="0" smtClean="0">
                <a:latin typeface="Kristen ITC" panose="03050502040202030202" pitchFamily="66" charset="0"/>
              </a:rPr>
              <a:t>landforms. </a:t>
            </a:r>
            <a:r>
              <a:rPr lang="en-IN" sz="3000" dirty="0">
                <a:latin typeface="Kristen ITC" panose="03050502040202030202" pitchFamily="66" charset="0"/>
              </a:rPr>
              <a:t>Colour and name the landforms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AD987-C4ED-47FA-91F6-BA2AD2463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93" t="13671" r="50728" b="48905"/>
          <a:stretch/>
        </p:blipFill>
        <p:spPr>
          <a:xfrm>
            <a:off x="1957507" y="2584772"/>
            <a:ext cx="1619072" cy="1533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D8738-2031-4F37-8FAE-280335B5BD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85" t="14937" r="27626" b="21688"/>
          <a:stretch/>
        </p:blipFill>
        <p:spPr>
          <a:xfrm>
            <a:off x="3576578" y="2584771"/>
            <a:ext cx="3883085" cy="3023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BAA17A-9D3C-4166-B445-9AFA949A25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54" t="48435" r="50714" b="7637"/>
          <a:stretch/>
        </p:blipFill>
        <p:spPr>
          <a:xfrm>
            <a:off x="1957507" y="4118300"/>
            <a:ext cx="1619072" cy="14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 smtClean="0">
                <a:latin typeface="Comic Sans MS" panose="030F0702030302020204" pitchFamily="66" charset="0"/>
              </a:rPr>
              <a:t>Types of Landforms</a:t>
            </a:r>
            <a:endParaRPr lang="en-US" altLang="en-US" dirty="0" smtClean="0">
              <a:latin typeface="Kristen ITC" panose="03050502040202030202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4200" y="1676400"/>
            <a:ext cx="5715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000" dirty="0" smtClean="0">
                <a:latin typeface="Kristen ITC" panose="03050502040202030202" pitchFamily="66" charset="0"/>
              </a:rPr>
              <a:t>1. Mountain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000" dirty="0" smtClean="0">
                <a:latin typeface="Kristen ITC" panose="03050502040202030202" pitchFamily="66" charset="0"/>
              </a:rPr>
              <a:t>2. Hills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000" dirty="0" smtClean="0">
                <a:latin typeface="Kristen ITC" panose="03050502040202030202" pitchFamily="66" charset="0"/>
              </a:rPr>
              <a:t>3. Valley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000" dirty="0" smtClean="0">
                <a:latin typeface="Kristen ITC" panose="03050502040202030202" pitchFamily="66" charset="0"/>
              </a:rPr>
              <a:t>4. Plain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000" dirty="0" smtClean="0">
                <a:latin typeface="Kristen ITC" panose="03050502040202030202" pitchFamily="66" charset="0"/>
              </a:rPr>
              <a:t>5. Plateau	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000" dirty="0" smtClean="0">
                <a:latin typeface="Kristen ITC" panose="03050502040202030202" pitchFamily="66" charset="0"/>
              </a:rPr>
              <a:t>6. Peninsula	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000" dirty="0" smtClean="0">
                <a:latin typeface="Kristen ITC" panose="03050502040202030202" pitchFamily="66" charset="0"/>
              </a:rPr>
              <a:t>7. Isthmus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000" dirty="0" smtClean="0">
                <a:latin typeface="Kristen ITC" panose="03050502040202030202" pitchFamily="66" charset="0"/>
              </a:rPr>
              <a:t>8. Island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3000" dirty="0">
              <a:latin typeface="Kristen ITC" panose="0305050204020203020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Kristen ITC" panose="03050502040202030202" pitchFamily="66" charset="0"/>
              </a:rPr>
              <a:t>Mountain</a:t>
            </a:r>
          </a:p>
        </p:txBody>
      </p:sp>
      <p:pic>
        <p:nvPicPr>
          <p:cNvPr id="6147" name="Picture 5" descr="tatra-mountains-zakop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505200"/>
            <a:ext cx="4343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9065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latin typeface="Kristen ITC" panose="03050502040202030202" pitchFamily="66" charset="0"/>
              </a:rPr>
              <a:t>A mountain is a place on Earth’s surface that is much higher than the land around it.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Kristen ITC" panose="03050502040202030202" pitchFamily="66" charset="0"/>
              </a:rPr>
              <a:t>Hill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Kristen ITC" panose="03050502040202030202" pitchFamily="66" charset="0"/>
              </a:rPr>
              <a:t>A hill is a raised area or mound of land</a:t>
            </a:r>
          </a:p>
        </p:txBody>
      </p:sp>
      <p:pic>
        <p:nvPicPr>
          <p:cNvPr id="7172" name="Picture 5" descr="silbury-hill-hdr-cc-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2" b="30435"/>
          <a:stretch>
            <a:fillRect/>
          </a:stretch>
        </p:blipFill>
        <p:spPr bwMode="auto">
          <a:xfrm>
            <a:off x="2343150" y="2676525"/>
            <a:ext cx="4762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3016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Kristen ITC" panose="03050502040202030202" pitchFamily="66" charset="0"/>
              </a:rPr>
              <a:t>Valley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8740775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Kristen ITC" panose="03050502040202030202" pitchFamily="66" charset="0"/>
                <a:ea typeface="ＭＳ Ｐゴシック" charset="0"/>
              </a:rPr>
              <a:t>A valley is a lowland area between higher lands such as mountains. Some valleys have a river or stream flowing through them!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 smtClean="0">
              <a:latin typeface="Kristen ITC" panose="03050502040202030202" pitchFamily="66" charset="0"/>
            </a:endParaRPr>
          </a:p>
        </p:txBody>
      </p:sp>
      <p:pic>
        <p:nvPicPr>
          <p:cNvPr id="819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3124200"/>
            <a:ext cx="4122737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Kristen ITC" panose="03050502040202030202" pitchFamily="66" charset="0"/>
              </a:rPr>
              <a:t>Plain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>
          <a:xfrm>
            <a:off x="457200" y="1454150"/>
            <a:ext cx="8229600" cy="174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4000" dirty="0">
                <a:latin typeface="Kristen ITC" panose="03050502040202030202" pitchFamily="66" charset="0"/>
                <a:ea typeface="ＭＳ Ｐゴシック" charset="0"/>
                <a:cs typeface="+mn-cs"/>
              </a:rPr>
              <a:t>	A plain is a flat area </a:t>
            </a:r>
            <a:r>
              <a:rPr lang="en-US" sz="4000" dirty="0" smtClean="0">
                <a:latin typeface="Kristen ITC" panose="03050502040202030202" pitchFamily="66" charset="0"/>
                <a:ea typeface="ＭＳ Ｐゴシック" charset="0"/>
                <a:cs typeface="+mn-cs"/>
              </a:rPr>
              <a:t>with few trees.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4000" dirty="0">
              <a:latin typeface="Kristen ITC" panose="03050502040202030202" pitchFamily="66" charset="0"/>
              <a:ea typeface="ＭＳ Ｐゴシック" charset="0"/>
              <a:cs typeface="+mn-cs"/>
            </a:endParaRPr>
          </a:p>
        </p:txBody>
      </p:sp>
      <p:pic>
        <p:nvPicPr>
          <p:cNvPr id="92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Kristen ITC" panose="03050502040202030202" pitchFamily="66" charset="0"/>
              </a:rPr>
              <a:t>Plateau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Kristen ITC" panose="03050502040202030202" pitchFamily="66" charset="0"/>
                <a:ea typeface="ＭＳ Ｐゴシック" charset="0"/>
              </a:rPr>
              <a:t>A plateau is a flat area higher than the land around it. This looks like a mountain with no peak!</a:t>
            </a:r>
            <a:endParaRPr lang="en-US" dirty="0" smtClean="0">
              <a:latin typeface="Kristen ITC" panose="03050502040202030202" pitchFamily="66" charset="0"/>
            </a:endParaRPr>
          </a:p>
        </p:txBody>
      </p:sp>
      <p:pic>
        <p:nvPicPr>
          <p:cNvPr id="10244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4892675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0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Kristen ITC" panose="03050502040202030202" pitchFamily="66" charset="0"/>
              </a:rPr>
              <a:t>Peninsula</a:t>
            </a:r>
            <a:br>
              <a:rPr lang="en-US" altLang="en-US" dirty="0" smtClean="0">
                <a:latin typeface="Kristen ITC" panose="03050502040202030202" pitchFamily="66" charset="0"/>
              </a:rPr>
            </a:br>
            <a:endParaRPr lang="en-US" dirty="0" smtClean="0">
              <a:latin typeface="Kristen ITC" panose="03050502040202030202" pitchFamily="66" charset="0"/>
            </a:endParaRPr>
          </a:p>
        </p:txBody>
      </p:sp>
      <p:sp>
        <p:nvSpPr>
          <p:cNvPr id="4" name="TextBox 4"/>
          <p:cNvSpPr txBox="1"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84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800" dirty="0" smtClean="0">
                <a:latin typeface="Comic Sans MS" panose="030F0702030302020204" pitchFamily="66" charset="0"/>
              </a:rPr>
              <a:t>A </a:t>
            </a:r>
            <a:r>
              <a:rPr lang="en-US" altLang="en-US" sz="2800" dirty="0" smtClean="0">
                <a:latin typeface="Kristen ITC" panose="03050502040202030202" pitchFamily="66" charset="0"/>
              </a:rPr>
              <a:t>peninsula</a:t>
            </a:r>
            <a:r>
              <a:rPr lang="en-US" altLang="en-US" sz="2800" dirty="0" smtClean="0">
                <a:latin typeface="Comic Sans MS" panose="030F0702030302020204" pitchFamily="66" charset="0"/>
              </a:rPr>
              <a:t> is a body of land that is connected to a mainland and surrounded by water on three sides. </a:t>
            </a:r>
            <a:endParaRPr lang="en-US" altLang="en-US" sz="2800" dirty="0" smtClean="0"/>
          </a:p>
        </p:txBody>
      </p:sp>
      <p:pic>
        <p:nvPicPr>
          <p:cNvPr id="11268" name="Picture 5" descr="peninsul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3581400"/>
            <a:ext cx="42338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work">
  <a:themeElements>
    <a:clrScheme name="Teamwork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Teamwor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lnDef>
  </a:objectDefaults>
  <a:extraClrSchemeLst>
    <a:extraClrScheme>
      <a:clrScheme name="Teamwork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854</TotalTime>
  <Words>352</Words>
  <Application>Microsoft Office PowerPoint</Application>
  <PresentationFormat>On-screen Show (4:3)</PresentationFormat>
  <Paragraphs>82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MS PGothic</vt:lpstr>
      <vt:lpstr>MS PGothic</vt:lpstr>
      <vt:lpstr>Arial</vt:lpstr>
      <vt:lpstr>Calibri</vt:lpstr>
      <vt:lpstr>Comic Sans MS</vt:lpstr>
      <vt:lpstr>Garamond</vt:lpstr>
      <vt:lpstr>Kristen ITC</vt:lpstr>
      <vt:lpstr>Tahoma</vt:lpstr>
      <vt:lpstr>Times New Roman</vt:lpstr>
      <vt:lpstr>Wingdings</vt:lpstr>
      <vt:lpstr>Teamwork</vt:lpstr>
      <vt:lpstr>Landforms</vt:lpstr>
      <vt:lpstr>Landform</vt:lpstr>
      <vt:lpstr>Types of Landforms</vt:lpstr>
      <vt:lpstr>Mountain</vt:lpstr>
      <vt:lpstr>Hill</vt:lpstr>
      <vt:lpstr>Valley</vt:lpstr>
      <vt:lpstr>Plain</vt:lpstr>
      <vt:lpstr>Plateau</vt:lpstr>
      <vt:lpstr>Peninsula </vt:lpstr>
      <vt:lpstr>PowerPoint Presentation</vt:lpstr>
      <vt:lpstr>Isthmus</vt:lpstr>
      <vt:lpstr>Island</vt:lpstr>
      <vt:lpstr>Quiz</vt:lpstr>
      <vt:lpstr>Lowland area between mountains are called as __________</vt:lpstr>
      <vt:lpstr>Narrow strip of land that connects two large areas of land </vt:lpstr>
      <vt:lpstr>A _______ is higher than the land around it.</vt:lpstr>
      <vt:lpstr>Land covered with three sides of water</vt:lpstr>
      <vt:lpstr>I am land and have water all around me.  What am I?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Landforms, Waterbodies, Physical Regions</dc:title>
  <dc:creator>ADMIN</dc:creator>
  <cp:lastModifiedBy>HP</cp:lastModifiedBy>
  <cp:revision>20</cp:revision>
  <dcterms:created xsi:type="dcterms:W3CDTF">2011-09-13T12:40:08Z</dcterms:created>
  <dcterms:modified xsi:type="dcterms:W3CDTF">2021-03-13T13:31:55Z</dcterms:modified>
</cp:coreProperties>
</file>