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58" r:id="rId4"/>
    <p:sldId id="273" r:id="rId5"/>
    <p:sldId id="260" r:id="rId6"/>
    <p:sldId id="261" r:id="rId7"/>
    <p:sldId id="262" r:id="rId8"/>
    <p:sldId id="263" r:id="rId9"/>
    <p:sldId id="264" r:id="rId10"/>
    <p:sldId id="259" r:id="rId11"/>
    <p:sldId id="268" r:id="rId12"/>
    <p:sldId id="269" r:id="rId13"/>
    <p:sldId id="270" r:id="rId14"/>
    <p:sldId id="271" r:id="rId15"/>
    <p:sldId id="272" r:id="rId16"/>
    <p:sldId id="274" r:id="rId17"/>
    <p:sldId id="275" r:id="rId18"/>
    <p:sldId id="276" r:id="rId19"/>
    <p:sldId id="277" r:id="rId20"/>
    <p:sldId id="278" r:id="rId21"/>
    <p:sldId id="279" r:id="rId22"/>
    <p:sldId id="26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88" autoAdjust="0"/>
    <p:restoredTop sz="94660"/>
  </p:normalViewPr>
  <p:slideViewPr>
    <p:cSldViewPr snapToGrid="0">
      <p:cViewPr varScale="1">
        <p:scale>
          <a:sx n="69" d="100"/>
          <a:sy n="69" d="100"/>
        </p:scale>
        <p:origin x="8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DB188-6293-422E-9755-4185F4413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3AA93C-BDD3-49CC-BAAA-CBF44C9558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7A2F9-299D-4898-9EBE-F1A52D129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66B6F-8AA0-42D5-B31E-9DB4BABC8EAD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668ED2-1909-4F5D-9FBD-B7E55BE48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59DAC-7CF6-4021-A7B9-5528B1FF3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6E3A7-A8E8-43F6-B992-85BB1A71F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065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B4739-F25D-46D2-B2C3-472E22406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EFE086-982A-4BC9-ABAE-E40F715F01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973A5-C1AB-4042-9F5E-070B6FF71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66B6F-8AA0-42D5-B31E-9DB4BABC8EAD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50022-8E95-4CA9-8AC8-2BE6EDC8A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34778-5D6D-478E-BDF7-C2FAD1198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6E3A7-A8E8-43F6-B992-85BB1A71F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175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E31202-D382-4B99-9434-24D25F8414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EA23FA-0108-410E-BC25-BED57CA00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6D07E-16AB-4395-9F2F-186924F02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66B6F-8AA0-42D5-B31E-9DB4BABC8EAD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7D847-5583-42B3-ABD3-BB84266EE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2639B1-B28C-4B8A-8B63-318AA70AD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6E3A7-A8E8-43F6-B992-85BB1A71F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302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24304-8A92-4B8F-B96D-45C80F227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96591-456B-4D0D-AA83-306BD002A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14EB6-482C-4C29-9FEF-23F97588C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66B6F-8AA0-42D5-B31E-9DB4BABC8EAD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8F9FE-4AE9-4853-87E5-D3D23F14B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21DEF-59D0-4B9D-8332-A0BFB9129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6E3A7-A8E8-43F6-B992-85BB1A71F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582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6B428-6963-4A01-B971-F66AEBD69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CF02E0-C2C2-48B7-800B-FF96A9450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A5A5F9-AF96-4CE9-96E2-63DFF8CC7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66B6F-8AA0-42D5-B31E-9DB4BABC8EAD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11931-7C7F-45B2-8DCC-227A364D7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57A55-F757-4E8F-9EC7-5E8A8EC57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6E3A7-A8E8-43F6-B992-85BB1A71F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30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15946-4AC0-40A4-BF7E-D56726005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83E34-6DC7-4C3E-A007-01E7EEC12A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C64D72-0610-43E7-A081-4738FBD27A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0884EB-57CA-42B4-8EC2-2916F7088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66B6F-8AA0-42D5-B31E-9DB4BABC8EAD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6CC45F-EDDD-4DB5-82E2-7B53E3304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47A490-8A02-4102-A137-8A4944992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6E3A7-A8E8-43F6-B992-85BB1A71F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661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4D752-BDC7-45E8-B0FC-CBB3E6F9C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1A657A-8E23-4C48-88CB-E2469085E5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A0FB71-46D3-40DD-BEB9-CB4522AEA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158316-DCCC-4D7D-8918-EB4880564C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BC9440-ADBF-4998-B1D2-E463517809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4CFFDE-C712-42A8-9359-B7EEE79EF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66B6F-8AA0-42D5-B31E-9DB4BABC8EAD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683AF4-D2A7-486E-9F90-7BE32AFCD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9D4FB9-8B5B-454E-A56B-963D2F51C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6E3A7-A8E8-43F6-B992-85BB1A71F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566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CBB2D-620E-40D1-8933-083E48D3A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B62B51-114B-4340-B523-B79439E59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66B6F-8AA0-42D5-B31E-9DB4BABC8EAD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280658-3FB0-4861-8659-B5E8E7EF3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331409-DD65-4CA6-B2B4-9BC209CAB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6E3A7-A8E8-43F6-B992-85BB1A71F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112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E05D40-E077-4151-8B12-DCEE1202B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66B6F-8AA0-42D5-B31E-9DB4BABC8EAD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D5E590-81A8-4E5E-BF97-BCBB4CF0F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0FD44-5E50-408A-BBB0-E99F88CBE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6E3A7-A8E8-43F6-B992-85BB1A71F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13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FB860-8BBB-47C6-AB14-91F636345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7FF61-99F3-4D46-A0FF-9A85FEE8B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D55125-16C2-4959-811B-70B30D7705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FC9015-BF72-4AF7-BA34-6FAB27593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66B6F-8AA0-42D5-B31E-9DB4BABC8EAD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92CF62-102A-41BF-810D-616FACFB7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3F1A66-F907-4FFD-AB36-79AA009B3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6E3A7-A8E8-43F6-B992-85BB1A71F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043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7D16F-8619-4064-B4EE-C8E778A5D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6D9D7D-41DA-4E9A-B9BE-F9E45C76F1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ABB49C-D114-4C63-B640-D5B8FB695A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B1D730-BE42-4D27-BD90-9C4E00D26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66B6F-8AA0-42D5-B31E-9DB4BABC8EAD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932A69-5466-43F6-808C-885D72CF9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40134A-E47F-4082-9E18-1427642A9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6E3A7-A8E8-43F6-B992-85BB1A71F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30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BAC8DB-3905-47AC-860A-EB7D35717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973F1D-DC2F-43CE-9737-415C644F7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34432-855E-449B-9B6B-023E0C4E01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66B6F-8AA0-42D5-B31E-9DB4BABC8EAD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AAE30-5C8B-455F-BCC9-968B85C7B2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EAAF1-38A0-4033-812E-0660CEDBA6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76E3A7-A8E8-43F6-B992-85BB1A71F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771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2">
            <a:extLst>
              <a:ext uri="{FF2B5EF4-FFF2-40B4-BE49-F238E27FC236}">
                <a16:creationId xmlns:a16="http://schemas.microsoft.com/office/drawing/2014/main" id="{080134BA-67A1-43E3-82CC-AF5050B2AF9B}"/>
              </a:ext>
            </a:extLst>
          </p:cNvPr>
          <p:cNvSpPr txBox="1">
            <a:spLocks/>
          </p:cNvSpPr>
          <p:nvPr/>
        </p:nvSpPr>
        <p:spPr>
          <a:xfrm>
            <a:off x="1524000" y="4079875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Ø"/>
            </a:pPr>
            <a:endParaRPr lang="en-US" sz="3600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807686-FF26-4370-BEF6-E12BAE6322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396" y="335910"/>
            <a:ext cx="6849207" cy="457184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F2E3750-0B16-4C31-8059-1667E3E08C71}"/>
              </a:ext>
            </a:extLst>
          </p:cNvPr>
          <p:cNvSpPr txBox="1"/>
          <p:nvPr/>
        </p:nvSpPr>
        <p:spPr>
          <a:xfrm>
            <a:off x="162233" y="5324167"/>
            <a:ext cx="1202976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ctr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rgbClr val="FF0000"/>
                </a:solidFill>
                <a:latin typeface="Bookman Old Style" panose="02050604050505020204" pitchFamily="18" charset="0"/>
              </a:rPr>
              <a:t>Festivals are celebrated to remember the events occurred on that particular day.</a:t>
            </a:r>
          </a:p>
        </p:txBody>
      </p:sp>
    </p:spTree>
    <p:extLst>
      <p:ext uri="{BB962C8B-B14F-4D97-AF65-F5344CB8AC3E}">
        <p14:creationId xmlns:p14="http://schemas.microsoft.com/office/powerpoint/2010/main" val="100737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Beveled 1">
            <a:extLst>
              <a:ext uri="{FF2B5EF4-FFF2-40B4-BE49-F238E27FC236}">
                <a16:creationId xmlns:a16="http://schemas.microsoft.com/office/drawing/2014/main" id="{70CF8D5C-0FCB-4433-A667-26F73B3A5123}"/>
              </a:ext>
            </a:extLst>
          </p:cNvPr>
          <p:cNvSpPr/>
          <p:nvPr/>
        </p:nvSpPr>
        <p:spPr>
          <a:xfrm>
            <a:off x="3736258" y="2020529"/>
            <a:ext cx="4719484" cy="2816942"/>
          </a:xfrm>
          <a:prstGeom prst="bevel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dirty="0">
                <a:solidFill>
                  <a:srgbClr val="FFFF00"/>
                </a:solidFill>
                <a:latin typeface="Bookman Old Style" panose="02050604050505020204" pitchFamily="18" charset="0"/>
              </a:rPr>
              <a:t>Bihu</a:t>
            </a:r>
            <a:endParaRPr lang="en-US" dirty="0">
              <a:solidFill>
                <a:srgbClr val="FFFF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Cloud 2">
            <a:extLst>
              <a:ext uri="{FF2B5EF4-FFF2-40B4-BE49-F238E27FC236}">
                <a16:creationId xmlns:a16="http://schemas.microsoft.com/office/drawing/2014/main" id="{F5124315-50C4-44CF-8983-2658655A62EB}"/>
              </a:ext>
            </a:extLst>
          </p:cNvPr>
          <p:cNvSpPr/>
          <p:nvPr/>
        </p:nvSpPr>
        <p:spPr>
          <a:xfrm>
            <a:off x="722670" y="265471"/>
            <a:ext cx="3013588" cy="2610464"/>
          </a:xfrm>
          <a:prstGeom prst="cloud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ookman Old Style" panose="02050604050505020204" pitchFamily="18" charset="0"/>
              </a:rPr>
              <a:t>Harvest  festival of Assam</a:t>
            </a:r>
            <a:endParaRPr lang="en-US" sz="1400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AB78278E-2A5B-4113-AF1E-C12437A42099}"/>
              </a:ext>
            </a:extLst>
          </p:cNvPr>
          <p:cNvSpPr/>
          <p:nvPr/>
        </p:nvSpPr>
        <p:spPr>
          <a:xfrm>
            <a:off x="8455742" y="3780503"/>
            <a:ext cx="3013588" cy="2610464"/>
          </a:xfrm>
          <a:prstGeom prst="cloud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ookman Old Style" panose="02050604050505020204" pitchFamily="18" charset="0"/>
              </a:rPr>
              <a:t>Assamese- music, dance and feast</a:t>
            </a:r>
            <a:endParaRPr lang="en-US" sz="1400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61CB7758-E408-4970-BD57-DC350FDB3CB9}"/>
              </a:ext>
            </a:extLst>
          </p:cNvPr>
          <p:cNvSpPr/>
          <p:nvPr/>
        </p:nvSpPr>
        <p:spPr>
          <a:xfrm>
            <a:off x="582561" y="4075471"/>
            <a:ext cx="3013588" cy="2610464"/>
          </a:xfrm>
          <a:prstGeom prst="cloud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ookman Old Style" panose="02050604050505020204" pitchFamily="18" charset="0"/>
              </a:rPr>
              <a:t>Celebrated in the month of April</a:t>
            </a:r>
            <a:endParaRPr lang="en-US" sz="1200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BD9C9E06-B421-420E-A8B3-D66B06CEC194}"/>
              </a:ext>
            </a:extLst>
          </p:cNvPr>
          <p:cNvSpPr/>
          <p:nvPr/>
        </p:nvSpPr>
        <p:spPr>
          <a:xfrm>
            <a:off x="8455742" y="172065"/>
            <a:ext cx="3505200" cy="2610464"/>
          </a:xfrm>
          <a:prstGeom prst="cloud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Thank the Sun god and special food-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Bohag</a:t>
            </a:r>
            <a:endParaRPr lang="en-US" sz="2800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7" name="WhatsApp Video 2020-11-19 at 11.18.17 AM">
            <a:hlinkClick r:id="" action="ppaction://media"/>
            <a:extLst>
              <a:ext uri="{FF2B5EF4-FFF2-40B4-BE49-F238E27FC236}">
                <a16:creationId xmlns:a16="http://schemas.microsoft.com/office/drawing/2014/main" id="{C4E84306-EB82-45FF-9AC0-BC2475B0511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785078" y="4837470"/>
            <a:ext cx="2621844" cy="202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406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4" dur="1904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45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6" fill="hold">
                      <p:stCondLst>
                        <p:cond delay="0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49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 vol="80000">
                <p:cTn id="50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Beveled 1">
            <a:extLst>
              <a:ext uri="{FF2B5EF4-FFF2-40B4-BE49-F238E27FC236}">
                <a16:creationId xmlns:a16="http://schemas.microsoft.com/office/drawing/2014/main" id="{70CF8D5C-0FCB-4433-A667-26F73B3A5123}"/>
              </a:ext>
            </a:extLst>
          </p:cNvPr>
          <p:cNvSpPr/>
          <p:nvPr/>
        </p:nvSpPr>
        <p:spPr>
          <a:xfrm>
            <a:off x="3736258" y="2020529"/>
            <a:ext cx="4719484" cy="2816942"/>
          </a:xfrm>
          <a:prstGeom prst="bevel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FFFF00"/>
                </a:solidFill>
                <a:latin typeface="Bookman Old Style" panose="02050604050505020204" pitchFamily="18" charset="0"/>
              </a:rPr>
              <a:t>Independence day</a:t>
            </a:r>
            <a:endParaRPr lang="en-US" sz="900" dirty="0">
              <a:solidFill>
                <a:srgbClr val="FFFF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Cloud 2">
            <a:extLst>
              <a:ext uri="{FF2B5EF4-FFF2-40B4-BE49-F238E27FC236}">
                <a16:creationId xmlns:a16="http://schemas.microsoft.com/office/drawing/2014/main" id="{F5124315-50C4-44CF-8983-2658655A62EB}"/>
              </a:ext>
            </a:extLst>
          </p:cNvPr>
          <p:cNvSpPr/>
          <p:nvPr/>
        </p:nvSpPr>
        <p:spPr>
          <a:xfrm>
            <a:off x="722670" y="265471"/>
            <a:ext cx="3013588" cy="2610464"/>
          </a:xfrm>
          <a:prstGeom prst="cloud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ookman Old Style" panose="02050604050505020204" pitchFamily="18" charset="0"/>
              </a:rPr>
              <a:t>National festival</a:t>
            </a:r>
            <a:endParaRPr lang="en-US" sz="1400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AB78278E-2A5B-4113-AF1E-C12437A42099}"/>
              </a:ext>
            </a:extLst>
          </p:cNvPr>
          <p:cNvSpPr/>
          <p:nvPr/>
        </p:nvSpPr>
        <p:spPr>
          <a:xfrm>
            <a:off x="8455741" y="3780503"/>
            <a:ext cx="3401961" cy="2610464"/>
          </a:xfrm>
          <a:prstGeom prst="cloud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ookman Old Style" panose="02050604050505020204" pitchFamily="18" charset="0"/>
              </a:rPr>
              <a:t>Freedom </a:t>
            </a:r>
            <a:endParaRPr lang="en-US" sz="1400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61CB7758-E408-4970-BD57-DC350FDB3CB9}"/>
              </a:ext>
            </a:extLst>
          </p:cNvPr>
          <p:cNvSpPr/>
          <p:nvPr/>
        </p:nvSpPr>
        <p:spPr>
          <a:xfrm>
            <a:off x="168044" y="4075471"/>
            <a:ext cx="3401959" cy="2315496"/>
          </a:xfrm>
          <a:prstGeom prst="cloud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Prime minister hoist the national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flag </a:t>
            </a:r>
            <a:endParaRPr lang="en-US" sz="2400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BD9C9E06-B421-420E-A8B3-D66B06CEC194}"/>
              </a:ext>
            </a:extLst>
          </p:cNvPr>
          <p:cNvSpPr/>
          <p:nvPr/>
        </p:nvSpPr>
        <p:spPr>
          <a:xfrm>
            <a:off x="8455742" y="172065"/>
            <a:ext cx="3013588" cy="2610464"/>
          </a:xfrm>
          <a:prstGeom prst="cloud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ookman Old Style" panose="02050604050505020204" pitchFamily="18" charset="0"/>
              </a:rPr>
              <a:t>Aug 15</a:t>
            </a:r>
            <a:r>
              <a:rPr lang="en-US" sz="2400" baseline="3000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ookman Old Style" panose="02050604050505020204" pitchFamily="18" charset="0"/>
              </a:rPr>
              <a:t>th</a:t>
            </a:r>
            <a:r>
              <a:rPr lang="en-US" sz="240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ookman Old Style" panose="02050604050505020204" pitchFamily="18" charset="0"/>
              </a:rPr>
              <a:t>, 1947</a:t>
            </a:r>
            <a:endParaRPr lang="en-US" sz="1200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7" name="WhatsApp Video 2020-11-19 at 11.18.17 AM">
            <a:hlinkClick r:id="" action="ppaction://media"/>
            <a:extLst>
              <a:ext uri="{FF2B5EF4-FFF2-40B4-BE49-F238E27FC236}">
                <a16:creationId xmlns:a16="http://schemas.microsoft.com/office/drawing/2014/main" id="{7915E93A-FF1A-4755-80D2-697D4A752D3E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785078" y="4837470"/>
            <a:ext cx="2621844" cy="202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963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4" dur="1904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45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6" fill="hold">
                      <p:stCondLst>
                        <p:cond delay="0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49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 vol="80000">
                <p:cTn id="50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Beveled 1">
            <a:extLst>
              <a:ext uri="{FF2B5EF4-FFF2-40B4-BE49-F238E27FC236}">
                <a16:creationId xmlns:a16="http://schemas.microsoft.com/office/drawing/2014/main" id="{70CF8D5C-0FCB-4433-A667-26F73B3A5123}"/>
              </a:ext>
            </a:extLst>
          </p:cNvPr>
          <p:cNvSpPr/>
          <p:nvPr/>
        </p:nvSpPr>
        <p:spPr>
          <a:xfrm>
            <a:off x="3736258" y="2020529"/>
            <a:ext cx="4719484" cy="2816942"/>
          </a:xfrm>
          <a:prstGeom prst="bevel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>
                <a:solidFill>
                  <a:srgbClr val="FFFF00"/>
                </a:solidFill>
                <a:latin typeface="Bookman Old Style" panose="02050604050505020204" pitchFamily="18" charset="0"/>
              </a:rPr>
              <a:t>Republic day</a:t>
            </a:r>
            <a:endParaRPr lang="en-US" sz="1200" dirty="0">
              <a:solidFill>
                <a:srgbClr val="FFFF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Cloud 2">
            <a:extLst>
              <a:ext uri="{FF2B5EF4-FFF2-40B4-BE49-F238E27FC236}">
                <a16:creationId xmlns:a16="http://schemas.microsoft.com/office/drawing/2014/main" id="{F5124315-50C4-44CF-8983-2658655A62EB}"/>
              </a:ext>
            </a:extLst>
          </p:cNvPr>
          <p:cNvSpPr/>
          <p:nvPr/>
        </p:nvSpPr>
        <p:spPr>
          <a:xfrm>
            <a:off x="249382" y="265471"/>
            <a:ext cx="3486876" cy="2610464"/>
          </a:xfrm>
          <a:prstGeom prst="cloud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ookman Old Style" panose="02050604050505020204" pitchFamily="18" charset="0"/>
              </a:rPr>
              <a:t>National festival</a:t>
            </a:r>
            <a:endParaRPr lang="en-US" sz="1400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AB78278E-2A5B-4113-AF1E-C12437A42099}"/>
              </a:ext>
            </a:extLst>
          </p:cNvPr>
          <p:cNvSpPr/>
          <p:nvPr/>
        </p:nvSpPr>
        <p:spPr>
          <a:xfrm>
            <a:off x="50948" y="4029439"/>
            <a:ext cx="3685310" cy="2563090"/>
          </a:xfrm>
          <a:prstGeom prst="cloud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The president of India hoists the flag at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Rajpath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.</a:t>
            </a:r>
            <a:endParaRPr lang="en-US" sz="2400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61CB7758-E408-4970-BD57-DC350FDB3CB9}"/>
              </a:ext>
            </a:extLst>
          </p:cNvPr>
          <p:cNvSpPr/>
          <p:nvPr/>
        </p:nvSpPr>
        <p:spPr>
          <a:xfrm>
            <a:off x="8717637" y="239997"/>
            <a:ext cx="3013588" cy="2610464"/>
          </a:xfrm>
          <a:prstGeom prst="cloud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ookman Old Style" panose="02050604050505020204" pitchFamily="18" charset="0"/>
              </a:rPr>
              <a:t>Celebrated on January </a:t>
            </a:r>
            <a:r>
              <a:rPr lang="en-US" sz="240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ookman Old Style" panose="02050604050505020204" pitchFamily="18" charset="0"/>
              </a:rPr>
              <a:t>26th</a:t>
            </a:r>
            <a:endParaRPr lang="en-US" sz="1200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BD9C9E06-B421-420E-A8B3-D66B06CEC194}"/>
              </a:ext>
            </a:extLst>
          </p:cNvPr>
          <p:cNvSpPr/>
          <p:nvPr/>
        </p:nvSpPr>
        <p:spPr>
          <a:xfrm>
            <a:off x="8589818" y="3962400"/>
            <a:ext cx="3269226" cy="2610464"/>
          </a:xfrm>
          <a:prstGeom prst="cloud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ookman Old Style" panose="02050604050505020204" pitchFamily="18" charset="0"/>
              </a:rPr>
              <a:t>Constitution of India</a:t>
            </a:r>
            <a:endParaRPr lang="en-US" sz="1200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7" name="WhatsApp Video 2020-11-19 at 11.18.17 AM">
            <a:hlinkClick r:id="" action="ppaction://media"/>
            <a:extLst>
              <a:ext uri="{FF2B5EF4-FFF2-40B4-BE49-F238E27FC236}">
                <a16:creationId xmlns:a16="http://schemas.microsoft.com/office/drawing/2014/main" id="{7915E93A-FF1A-4755-80D2-697D4A752D3E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785078" y="4837470"/>
            <a:ext cx="2621844" cy="202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05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4" dur="1904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45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6" fill="hold">
                      <p:stCondLst>
                        <p:cond delay="0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49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 vol="80000">
                <p:cTn id="50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Beveled 1">
            <a:extLst>
              <a:ext uri="{FF2B5EF4-FFF2-40B4-BE49-F238E27FC236}">
                <a16:creationId xmlns:a16="http://schemas.microsoft.com/office/drawing/2014/main" id="{70CF8D5C-0FCB-4433-A667-26F73B3A5123}"/>
              </a:ext>
            </a:extLst>
          </p:cNvPr>
          <p:cNvSpPr/>
          <p:nvPr/>
        </p:nvSpPr>
        <p:spPr>
          <a:xfrm>
            <a:off x="3736258" y="2020529"/>
            <a:ext cx="4719484" cy="2816942"/>
          </a:xfrm>
          <a:prstGeom prst="bevel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>
                <a:solidFill>
                  <a:srgbClr val="FFFF00"/>
                </a:solidFill>
                <a:latin typeface="Bookman Old Style" panose="02050604050505020204" pitchFamily="18" charset="0"/>
              </a:rPr>
              <a:t>Gandhi Jayanthi</a:t>
            </a:r>
            <a:endParaRPr lang="en-US" sz="1200" dirty="0">
              <a:solidFill>
                <a:srgbClr val="FFFF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Cloud 2">
            <a:extLst>
              <a:ext uri="{FF2B5EF4-FFF2-40B4-BE49-F238E27FC236}">
                <a16:creationId xmlns:a16="http://schemas.microsoft.com/office/drawing/2014/main" id="{F5124315-50C4-44CF-8983-2658655A62EB}"/>
              </a:ext>
            </a:extLst>
          </p:cNvPr>
          <p:cNvSpPr/>
          <p:nvPr/>
        </p:nvSpPr>
        <p:spPr>
          <a:xfrm>
            <a:off x="722670" y="265471"/>
            <a:ext cx="3013588" cy="2610464"/>
          </a:xfrm>
          <a:prstGeom prst="cloud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ookman Old Style" panose="02050604050505020204" pitchFamily="18" charset="0"/>
              </a:rPr>
              <a:t>National festival</a:t>
            </a:r>
            <a:endParaRPr lang="en-US" sz="1400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AB78278E-2A5B-4113-AF1E-C12437A42099}"/>
              </a:ext>
            </a:extLst>
          </p:cNvPr>
          <p:cNvSpPr/>
          <p:nvPr/>
        </p:nvSpPr>
        <p:spPr>
          <a:xfrm>
            <a:off x="8595851" y="3879273"/>
            <a:ext cx="3261851" cy="2511694"/>
          </a:xfrm>
          <a:prstGeom prst="cloud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ookman Old Style" panose="02050604050505020204" pitchFamily="18" charset="0"/>
              </a:rPr>
              <a:t>Birthday of a Freedom fighter </a:t>
            </a:r>
            <a:endParaRPr lang="en-US" sz="1400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61CB7758-E408-4970-BD57-DC350FDB3CB9}"/>
              </a:ext>
            </a:extLst>
          </p:cNvPr>
          <p:cNvSpPr/>
          <p:nvPr/>
        </p:nvSpPr>
        <p:spPr>
          <a:xfrm>
            <a:off x="582561" y="4075471"/>
            <a:ext cx="3013588" cy="2610464"/>
          </a:xfrm>
          <a:prstGeom prst="cloud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Mahatma Gandhi</a:t>
            </a:r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BD9C9E06-B421-420E-A8B3-D66B06CEC194}"/>
              </a:ext>
            </a:extLst>
          </p:cNvPr>
          <p:cNvSpPr/>
          <p:nvPr/>
        </p:nvSpPr>
        <p:spPr>
          <a:xfrm>
            <a:off x="8595850" y="265471"/>
            <a:ext cx="2873479" cy="2517058"/>
          </a:xfrm>
          <a:prstGeom prst="cloud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ookman Old Style" panose="02050604050505020204" pitchFamily="18" charset="0"/>
              </a:rPr>
              <a:t>Celebrated on October</a:t>
            </a:r>
            <a:r>
              <a:rPr lang="en-US" sz="240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ookman Old Style" panose="02050604050505020204" pitchFamily="18" charset="0"/>
              </a:rPr>
              <a:t> </a:t>
            </a:r>
            <a:r>
              <a:rPr lang="en-US" sz="240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ookman Old Style" panose="02050604050505020204" pitchFamily="18" charset="0"/>
              </a:rPr>
              <a:t>2nd</a:t>
            </a:r>
            <a:endParaRPr lang="en-US" sz="1200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7" name="WhatsApp Video 2020-11-19 at 11.18.17 AM">
            <a:hlinkClick r:id="" action="ppaction://media"/>
            <a:extLst>
              <a:ext uri="{FF2B5EF4-FFF2-40B4-BE49-F238E27FC236}">
                <a16:creationId xmlns:a16="http://schemas.microsoft.com/office/drawing/2014/main" id="{7915E93A-FF1A-4755-80D2-697D4A752D3E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785078" y="4837470"/>
            <a:ext cx="2621844" cy="202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442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4" dur="1904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45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6" fill="hold">
                      <p:stCondLst>
                        <p:cond delay="0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49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 vol="80000">
                <p:cTn id="50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Beveled 1">
            <a:extLst>
              <a:ext uri="{FF2B5EF4-FFF2-40B4-BE49-F238E27FC236}">
                <a16:creationId xmlns:a16="http://schemas.microsoft.com/office/drawing/2014/main" id="{70CF8D5C-0FCB-4433-A667-26F73B3A5123}"/>
              </a:ext>
            </a:extLst>
          </p:cNvPr>
          <p:cNvSpPr/>
          <p:nvPr/>
        </p:nvSpPr>
        <p:spPr>
          <a:xfrm>
            <a:off x="3736258" y="2020529"/>
            <a:ext cx="4719484" cy="2816942"/>
          </a:xfrm>
          <a:prstGeom prst="bevel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rgbClr val="FFFF00"/>
                </a:solidFill>
                <a:latin typeface="Bookman Old Style" panose="02050604050505020204" pitchFamily="18" charset="0"/>
              </a:rPr>
              <a:t>Children's Day</a:t>
            </a:r>
            <a:endParaRPr lang="en-US" sz="1100" dirty="0">
              <a:solidFill>
                <a:srgbClr val="FFFF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Cloud 2">
            <a:extLst>
              <a:ext uri="{FF2B5EF4-FFF2-40B4-BE49-F238E27FC236}">
                <a16:creationId xmlns:a16="http://schemas.microsoft.com/office/drawing/2014/main" id="{F5124315-50C4-44CF-8983-2658655A62EB}"/>
              </a:ext>
            </a:extLst>
          </p:cNvPr>
          <p:cNvSpPr/>
          <p:nvPr/>
        </p:nvSpPr>
        <p:spPr>
          <a:xfrm>
            <a:off x="722670" y="265471"/>
            <a:ext cx="3013588" cy="2610464"/>
          </a:xfrm>
          <a:prstGeom prst="cloud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ookman Old Style" panose="02050604050505020204" pitchFamily="18" charset="0"/>
              </a:rPr>
              <a:t>National Festival</a:t>
            </a:r>
            <a:endParaRPr lang="en-US" sz="1400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AB78278E-2A5B-4113-AF1E-C12437A42099}"/>
              </a:ext>
            </a:extLst>
          </p:cNvPr>
          <p:cNvSpPr/>
          <p:nvPr/>
        </p:nvSpPr>
        <p:spPr>
          <a:xfrm>
            <a:off x="8455742" y="159775"/>
            <a:ext cx="3401961" cy="2610464"/>
          </a:xfrm>
          <a:prstGeom prst="cloud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ookman Old Style" panose="02050604050505020204" pitchFamily="18" charset="0"/>
              </a:rPr>
              <a:t>Celebrated </a:t>
            </a:r>
            <a:r>
              <a:rPr lang="en-US" sz="280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ookman Old Style" panose="02050604050505020204" pitchFamily="18" charset="0"/>
              </a:rPr>
              <a:t>on 14th November</a:t>
            </a:r>
            <a:endParaRPr lang="en-US" sz="1400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61CB7758-E408-4970-BD57-DC350FDB3CB9}"/>
              </a:ext>
            </a:extLst>
          </p:cNvPr>
          <p:cNvSpPr/>
          <p:nvPr/>
        </p:nvSpPr>
        <p:spPr>
          <a:xfrm>
            <a:off x="582561" y="4075471"/>
            <a:ext cx="3013588" cy="2610464"/>
          </a:xfrm>
          <a:prstGeom prst="cloud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ookman Old Style" panose="02050604050505020204" pitchFamily="18" charset="0"/>
              </a:rPr>
              <a:t>Chacha Nehru who is fond of children</a:t>
            </a:r>
            <a:endParaRPr lang="en-US" sz="1200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BD9C9E06-B421-420E-A8B3-D66B06CEC194}"/>
              </a:ext>
            </a:extLst>
          </p:cNvPr>
          <p:cNvSpPr/>
          <p:nvPr/>
        </p:nvSpPr>
        <p:spPr>
          <a:xfrm>
            <a:off x="8666464" y="4075471"/>
            <a:ext cx="3013588" cy="2610464"/>
          </a:xfrm>
          <a:prstGeom prst="cloud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Birthday of our First prime minister</a:t>
            </a:r>
            <a:endParaRPr lang="en-US" sz="1200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7" name="WhatsApp Video 2020-11-19 at 11.18.17 AM">
            <a:hlinkClick r:id="" action="ppaction://media"/>
            <a:extLst>
              <a:ext uri="{FF2B5EF4-FFF2-40B4-BE49-F238E27FC236}">
                <a16:creationId xmlns:a16="http://schemas.microsoft.com/office/drawing/2014/main" id="{7915E93A-FF1A-4755-80D2-697D4A752D3E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785078" y="4837470"/>
            <a:ext cx="2621844" cy="202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926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4" dur="1904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45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6" fill="hold">
                      <p:stCondLst>
                        <p:cond delay="0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49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 vol="80000">
                <p:cTn id="50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AE8206-EFD3-43DB-9856-A44322661EEE}"/>
              </a:ext>
            </a:extLst>
          </p:cNvPr>
          <p:cNvSpPr txBox="1"/>
          <p:nvPr/>
        </p:nvSpPr>
        <p:spPr>
          <a:xfrm>
            <a:off x="3331468" y="412955"/>
            <a:ext cx="55290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 smtClean="0">
                <a:solidFill>
                  <a:schemeClr val="accent2">
                    <a:lumMod val="50000"/>
                  </a:schemeClr>
                </a:solidFill>
                <a:latin typeface="Baskerville Old Face" panose="02020602080505020303" pitchFamily="18" charset="0"/>
              </a:rPr>
              <a:t>Identify the festival!</a:t>
            </a:r>
            <a:endParaRPr lang="en-US" sz="5400" dirty="0">
              <a:solidFill>
                <a:schemeClr val="accent2">
                  <a:lumMod val="50000"/>
                </a:schemeClr>
              </a:solidFill>
              <a:latin typeface="Baskerville Old Face" panose="02020602080505020303" pitchFamily="18" charset="0"/>
            </a:endParaRPr>
          </a:p>
        </p:txBody>
      </p:sp>
      <p:pic>
        <p:nvPicPr>
          <p:cNvPr id="4" name="Picture 4" descr="Pongal pot Greeting free personalised greeting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7" y="1614055"/>
            <a:ext cx="5715000" cy="429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9AE8206-EFD3-43DB-9856-A44322661EEE}"/>
              </a:ext>
            </a:extLst>
          </p:cNvPr>
          <p:cNvSpPr txBox="1"/>
          <p:nvPr/>
        </p:nvSpPr>
        <p:spPr>
          <a:xfrm>
            <a:off x="4976163" y="5725935"/>
            <a:ext cx="20537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 smtClean="0">
                <a:solidFill>
                  <a:srgbClr val="FF0000"/>
                </a:solidFill>
                <a:latin typeface="Baskerville Old Face" panose="02020602080505020303" pitchFamily="18" charset="0"/>
              </a:rPr>
              <a:t>Pongal</a:t>
            </a:r>
            <a:endParaRPr lang="en-US" sz="5400" dirty="0">
              <a:solidFill>
                <a:srgbClr val="FF0000"/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4360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AE8206-EFD3-43DB-9856-A44322661EEE}"/>
              </a:ext>
            </a:extLst>
          </p:cNvPr>
          <p:cNvSpPr txBox="1"/>
          <p:nvPr/>
        </p:nvSpPr>
        <p:spPr>
          <a:xfrm>
            <a:off x="3331468" y="412955"/>
            <a:ext cx="55290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 smtClean="0">
                <a:solidFill>
                  <a:schemeClr val="accent2">
                    <a:lumMod val="50000"/>
                  </a:schemeClr>
                </a:solidFill>
                <a:latin typeface="Baskerville Old Face" panose="02020602080505020303" pitchFamily="18" charset="0"/>
              </a:rPr>
              <a:t>Identify the festival!</a:t>
            </a:r>
            <a:endParaRPr lang="en-US" sz="5400" dirty="0">
              <a:solidFill>
                <a:schemeClr val="accent2">
                  <a:lumMod val="50000"/>
                </a:schemeClr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AE8206-EFD3-43DB-9856-A44322661EEE}"/>
              </a:ext>
            </a:extLst>
          </p:cNvPr>
          <p:cNvSpPr txBox="1"/>
          <p:nvPr/>
        </p:nvSpPr>
        <p:spPr>
          <a:xfrm>
            <a:off x="4616289" y="5725935"/>
            <a:ext cx="27735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 err="1" smtClean="0">
                <a:solidFill>
                  <a:srgbClr val="FF0000"/>
                </a:solidFill>
                <a:latin typeface="Baskerville Old Face" panose="02020602080505020303" pitchFamily="18" charset="0"/>
              </a:rPr>
              <a:t>Dussehra</a:t>
            </a:r>
            <a:endParaRPr lang="en-US" sz="5400" dirty="0">
              <a:solidFill>
                <a:srgbClr val="FF0000"/>
              </a:solidFill>
              <a:latin typeface="Baskerville Old Face" panose="02020602080505020303" pitchFamily="18" charset="0"/>
            </a:endParaRPr>
          </a:p>
        </p:txBody>
      </p:sp>
      <p:pic>
        <p:nvPicPr>
          <p:cNvPr id="2050" name="Picture 2" descr="Navratri and Dussehra Festivals Facts &amp; Information for Kid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959" y="1815528"/>
            <a:ext cx="4676459" cy="3196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Navratri 2018: Know the significance of all nine days of the festival -  Lifestyle News">
            <a:extLst>
              <a:ext uri="{FF2B5EF4-FFF2-40B4-BE49-F238E27FC236}">
                <a16:creationId xmlns:a16="http://schemas.microsoft.com/office/drawing/2014/main" id="{8515B68C-6217-4567-9ED3-4F3C45AA0B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0728" y="1815528"/>
            <a:ext cx="4832289" cy="3196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9992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AE8206-EFD3-43DB-9856-A44322661EEE}"/>
              </a:ext>
            </a:extLst>
          </p:cNvPr>
          <p:cNvSpPr txBox="1"/>
          <p:nvPr/>
        </p:nvSpPr>
        <p:spPr>
          <a:xfrm>
            <a:off x="3331468" y="412955"/>
            <a:ext cx="55290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 smtClean="0">
                <a:solidFill>
                  <a:schemeClr val="accent2">
                    <a:lumMod val="50000"/>
                  </a:schemeClr>
                </a:solidFill>
                <a:latin typeface="Baskerville Old Face" panose="02020602080505020303" pitchFamily="18" charset="0"/>
              </a:rPr>
              <a:t>Identify the festival!</a:t>
            </a:r>
            <a:endParaRPr lang="en-US" sz="5400" dirty="0">
              <a:solidFill>
                <a:schemeClr val="accent2">
                  <a:lumMod val="50000"/>
                </a:schemeClr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AE8206-EFD3-43DB-9856-A44322661EEE}"/>
              </a:ext>
            </a:extLst>
          </p:cNvPr>
          <p:cNvSpPr txBox="1"/>
          <p:nvPr/>
        </p:nvSpPr>
        <p:spPr>
          <a:xfrm>
            <a:off x="5429811" y="5725935"/>
            <a:ext cx="11464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 err="1" smtClean="0">
                <a:solidFill>
                  <a:srgbClr val="FF0000"/>
                </a:solidFill>
                <a:latin typeface="Baskerville Old Face" panose="02020602080505020303" pitchFamily="18" charset="0"/>
              </a:rPr>
              <a:t>Eid</a:t>
            </a:r>
            <a:endParaRPr lang="en-US" sz="5400" dirty="0">
              <a:solidFill>
                <a:srgbClr val="FF0000"/>
              </a:solidFill>
              <a:latin typeface="Baskerville Old Face" panose="02020602080505020303" pitchFamily="18" charset="0"/>
            </a:endParaRPr>
          </a:p>
        </p:txBody>
      </p:sp>
      <p:pic>
        <p:nvPicPr>
          <p:cNvPr id="3074" name="Picture 2" descr="Celebrating Eid at home today? A new normal for the Muslim fait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2583" y="1579418"/>
            <a:ext cx="5340927" cy="3560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5601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AE8206-EFD3-43DB-9856-A44322661EEE}"/>
              </a:ext>
            </a:extLst>
          </p:cNvPr>
          <p:cNvSpPr txBox="1"/>
          <p:nvPr/>
        </p:nvSpPr>
        <p:spPr>
          <a:xfrm>
            <a:off x="3331468" y="412955"/>
            <a:ext cx="55290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 smtClean="0">
                <a:solidFill>
                  <a:schemeClr val="accent2">
                    <a:lumMod val="50000"/>
                  </a:schemeClr>
                </a:solidFill>
                <a:latin typeface="Baskerville Old Face" panose="02020602080505020303" pitchFamily="18" charset="0"/>
              </a:rPr>
              <a:t>Identify the festival!</a:t>
            </a:r>
            <a:endParaRPr lang="en-US" sz="5400" dirty="0">
              <a:solidFill>
                <a:schemeClr val="accent2">
                  <a:lumMod val="50000"/>
                </a:schemeClr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AE8206-EFD3-43DB-9856-A44322661EEE}"/>
              </a:ext>
            </a:extLst>
          </p:cNvPr>
          <p:cNvSpPr txBox="1"/>
          <p:nvPr/>
        </p:nvSpPr>
        <p:spPr>
          <a:xfrm>
            <a:off x="5149744" y="5785236"/>
            <a:ext cx="19559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 smtClean="0">
                <a:solidFill>
                  <a:srgbClr val="FF0000"/>
                </a:solidFill>
                <a:latin typeface="Baskerville Old Face" panose="02020602080505020303" pitchFamily="18" charset="0"/>
              </a:rPr>
              <a:t>Onam</a:t>
            </a:r>
            <a:endParaRPr lang="en-US" sz="5400" dirty="0">
              <a:solidFill>
                <a:srgbClr val="FF0000"/>
              </a:solidFill>
              <a:latin typeface="Baskerville Old Face" panose="02020602080505020303" pitchFamily="18" charset="0"/>
            </a:endParaRPr>
          </a:p>
        </p:txBody>
      </p:sp>
      <p:pic>
        <p:nvPicPr>
          <p:cNvPr id="4098" name="Picture 2" descr="Kerala boat race: Boatman's song turns battle cry | India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468" y="1816609"/>
            <a:ext cx="5646277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10 Heart Winning Onam Rangoli Designs to Adorn Your Homes This Onam (202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4763" y="1819014"/>
            <a:ext cx="5136284" cy="3424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7695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AE8206-EFD3-43DB-9856-A44322661EEE}"/>
              </a:ext>
            </a:extLst>
          </p:cNvPr>
          <p:cNvSpPr txBox="1"/>
          <p:nvPr/>
        </p:nvSpPr>
        <p:spPr>
          <a:xfrm>
            <a:off x="3331468" y="412955"/>
            <a:ext cx="55290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 smtClean="0">
                <a:solidFill>
                  <a:schemeClr val="accent2">
                    <a:lumMod val="50000"/>
                  </a:schemeClr>
                </a:solidFill>
                <a:latin typeface="Baskerville Old Face" panose="02020602080505020303" pitchFamily="18" charset="0"/>
              </a:rPr>
              <a:t>Identify the festival!</a:t>
            </a:r>
            <a:endParaRPr lang="en-US" sz="5400" dirty="0">
              <a:solidFill>
                <a:schemeClr val="accent2">
                  <a:lumMod val="50000"/>
                </a:schemeClr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AE8206-EFD3-43DB-9856-A44322661EEE}"/>
              </a:ext>
            </a:extLst>
          </p:cNvPr>
          <p:cNvSpPr txBox="1"/>
          <p:nvPr/>
        </p:nvSpPr>
        <p:spPr>
          <a:xfrm>
            <a:off x="5235046" y="5434990"/>
            <a:ext cx="15359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 smtClean="0">
                <a:solidFill>
                  <a:srgbClr val="FF0000"/>
                </a:solidFill>
                <a:latin typeface="Baskerville Old Face" panose="02020602080505020303" pitchFamily="18" charset="0"/>
              </a:rPr>
              <a:t>Bihu</a:t>
            </a:r>
            <a:endParaRPr lang="en-US" sz="5400" dirty="0">
              <a:solidFill>
                <a:srgbClr val="FF0000"/>
              </a:solidFill>
              <a:latin typeface="Baskerville Old Face" panose="02020602080505020303" pitchFamily="18" charset="0"/>
            </a:endParaRPr>
          </a:p>
        </p:txBody>
      </p:sp>
      <p:pic>
        <p:nvPicPr>
          <p:cNvPr id="5122" name="Picture 2" descr="Assamese Bohag Bihu 2020 Wishes, Images, Cards and Messages in English:  Bohag Bihu is being celebrated in India on 14 April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6871" y="2334586"/>
            <a:ext cx="4252349" cy="2393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Rongali Bihu By_ Diganta Rajkhowa | Dance of india, Indian dance, India  cult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0593" y="1601864"/>
            <a:ext cx="3308061" cy="4980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The Assam Tribune Onlin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183" y="1694206"/>
            <a:ext cx="3161315" cy="4887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0755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Beveled 1">
            <a:extLst>
              <a:ext uri="{FF2B5EF4-FFF2-40B4-BE49-F238E27FC236}">
                <a16:creationId xmlns:a16="http://schemas.microsoft.com/office/drawing/2014/main" id="{70CF8D5C-0FCB-4433-A667-26F73B3A5123}"/>
              </a:ext>
            </a:extLst>
          </p:cNvPr>
          <p:cNvSpPr/>
          <p:nvPr/>
        </p:nvSpPr>
        <p:spPr>
          <a:xfrm>
            <a:off x="3736258" y="2020529"/>
            <a:ext cx="4719484" cy="2816942"/>
          </a:xfrm>
          <a:prstGeom prst="bevel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dirty="0">
                <a:solidFill>
                  <a:srgbClr val="FFFF00"/>
                </a:solidFill>
                <a:latin typeface="Bookman Old Style" panose="02050604050505020204" pitchFamily="18" charset="0"/>
              </a:rPr>
              <a:t>Diwali</a:t>
            </a:r>
            <a:endParaRPr lang="en-US" dirty="0">
              <a:solidFill>
                <a:srgbClr val="FFFF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Cloud 2">
            <a:extLst>
              <a:ext uri="{FF2B5EF4-FFF2-40B4-BE49-F238E27FC236}">
                <a16:creationId xmlns:a16="http://schemas.microsoft.com/office/drawing/2014/main" id="{F5124315-50C4-44CF-8983-2658655A62EB}"/>
              </a:ext>
            </a:extLst>
          </p:cNvPr>
          <p:cNvSpPr/>
          <p:nvPr/>
        </p:nvSpPr>
        <p:spPr>
          <a:xfrm>
            <a:off x="722670" y="265471"/>
            <a:ext cx="3013588" cy="2610464"/>
          </a:xfrm>
          <a:prstGeom prst="cloud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ookman Old Style" panose="02050604050505020204" pitchFamily="18" charset="0"/>
              </a:rPr>
              <a:t>Religious festival</a:t>
            </a:r>
            <a:endParaRPr lang="en-US" sz="1400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AB78278E-2A5B-4113-AF1E-C12437A42099}"/>
              </a:ext>
            </a:extLst>
          </p:cNvPr>
          <p:cNvSpPr/>
          <p:nvPr/>
        </p:nvSpPr>
        <p:spPr>
          <a:xfrm>
            <a:off x="8815960" y="4075471"/>
            <a:ext cx="3013588" cy="2610464"/>
          </a:xfrm>
          <a:prstGeom prst="cloud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ookman Old Style" panose="02050604050505020204" pitchFamily="18" charset="0"/>
              </a:rPr>
              <a:t>Fire works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61CB7758-E408-4970-BD57-DC350FDB3CB9}"/>
              </a:ext>
            </a:extLst>
          </p:cNvPr>
          <p:cNvSpPr/>
          <p:nvPr/>
        </p:nvSpPr>
        <p:spPr>
          <a:xfrm>
            <a:off x="582561" y="4075471"/>
            <a:ext cx="3013588" cy="2610464"/>
          </a:xfrm>
          <a:prstGeom prst="cloud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ookman Old Style" panose="02050604050505020204" pitchFamily="18" charset="0"/>
              </a:rPr>
              <a:t>Festival of lights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BD9C9E06-B421-420E-A8B3-D66B06CEC194}"/>
              </a:ext>
            </a:extLst>
          </p:cNvPr>
          <p:cNvSpPr/>
          <p:nvPr/>
        </p:nvSpPr>
        <p:spPr>
          <a:xfrm>
            <a:off x="8705124" y="265471"/>
            <a:ext cx="3013588" cy="2610464"/>
          </a:xfrm>
          <a:prstGeom prst="cloud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Lightening of </a:t>
            </a:r>
            <a:r>
              <a:rPr lang="en-US" sz="2400" dirty="0" err="1" smtClean="0">
                <a:ln w="0"/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diyas</a:t>
            </a:r>
            <a:r>
              <a:rPr lang="en-US" sz="2400" dirty="0" smtClean="0">
                <a:ln w="0"/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 </a:t>
            </a:r>
            <a:r>
              <a:rPr lang="en-US" sz="2400" dirty="0">
                <a:ln w="0"/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and candles</a:t>
            </a:r>
            <a:endParaRPr lang="en-US" sz="1200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8" name="WhatsApp Video 2020-11-19 at 11.18.17 AM">
            <a:hlinkClick r:id="" action="ppaction://media"/>
            <a:extLst>
              <a:ext uri="{FF2B5EF4-FFF2-40B4-BE49-F238E27FC236}">
                <a16:creationId xmlns:a16="http://schemas.microsoft.com/office/drawing/2014/main" id="{A5805455-2734-4FED-A069-AEC9942AAC6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785078" y="4837471"/>
            <a:ext cx="2621844" cy="202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662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4" dur="1904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45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6" fill="hold">
                      <p:stCondLst>
                        <p:cond delay="0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49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video>
              <p:cMediaNode vol="80000">
                <p:cTn id="50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AE8206-EFD3-43DB-9856-A44322661EEE}"/>
              </a:ext>
            </a:extLst>
          </p:cNvPr>
          <p:cNvSpPr txBox="1"/>
          <p:nvPr/>
        </p:nvSpPr>
        <p:spPr>
          <a:xfrm>
            <a:off x="3331468" y="412955"/>
            <a:ext cx="55290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 smtClean="0">
                <a:solidFill>
                  <a:schemeClr val="accent2">
                    <a:lumMod val="50000"/>
                  </a:schemeClr>
                </a:solidFill>
                <a:latin typeface="Baskerville Old Face" panose="02020602080505020303" pitchFamily="18" charset="0"/>
              </a:rPr>
              <a:t>Identify the festival!</a:t>
            </a:r>
            <a:endParaRPr lang="en-US" sz="5400" dirty="0">
              <a:solidFill>
                <a:schemeClr val="accent2">
                  <a:lumMod val="50000"/>
                </a:schemeClr>
              </a:solidFill>
              <a:latin typeface="Baskerville Old Face" panose="02020602080505020303" pitchFamily="18" charset="0"/>
            </a:endParaRPr>
          </a:p>
        </p:txBody>
      </p:sp>
      <p:pic>
        <p:nvPicPr>
          <p:cNvPr id="6146" name="Picture 2" descr="Decorated Christmas Tree Hire &amp; Delivery Melbourne – The Happy Christmas  Compan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047" y="1336285"/>
            <a:ext cx="2712315" cy="4453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AE8206-EFD3-43DB-9856-A44322661EEE}"/>
              </a:ext>
            </a:extLst>
          </p:cNvPr>
          <p:cNvSpPr txBox="1"/>
          <p:nvPr/>
        </p:nvSpPr>
        <p:spPr>
          <a:xfrm>
            <a:off x="4378891" y="5871935"/>
            <a:ext cx="29386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 smtClean="0">
                <a:solidFill>
                  <a:srgbClr val="FF0000"/>
                </a:solidFill>
                <a:latin typeface="Baskerville Old Face" panose="02020602080505020303" pitchFamily="18" charset="0"/>
              </a:rPr>
              <a:t>Christmas</a:t>
            </a:r>
            <a:endParaRPr lang="en-US" sz="5400" dirty="0">
              <a:solidFill>
                <a:srgbClr val="FF0000"/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499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AE8206-EFD3-43DB-9856-A44322661EEE}"/>
              </a:ext>
            </a:extLst>
          </p:cNvPr>
          <p:cNvSpPr txBox="1"/>
          <p:nvPr/>
        </p:nvSpPr>
        <p:spPr>
          <a:xfrm>
            <a:off x="3331468" y="412955"/>
            <a:ext cx="55290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 smtClean="0">
                <a:solidFill>
                  <a:schemeClr val="accent2">
                    <a:lumMod val="50000"/>
                  </a:schemeClr>
                </a:solidFill>
                <a:latin typeface="Baskerville Old Face" panose="02020602080505020303" pitchFamily="18" charset="0"/>
              </a:rPr>
              <a:t>Identify the festival!</a:t>
            </a:r>
            <a:endParaRPr lang="en-US" sz="5400" dirty="0">
              <a:solidFill>
                <a:schemeClr val="accent2">
                  <a:lumMod val="50000"/>
                </a:schemeClr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AE8206-EFD3-43DB-9856-A44322661EEE}"/>
              </a:ext>
            </a:extLst>
          </p:cNvPr>
          <p:cNvSpPr txBox="1"/>
          <p:nvPr/>
        </p:nvSpPr>
        <p:spPr>
          <a:xfrm>
            <a:off x="5124425" y="5705681"/>
            <a:ext cx="19431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 smtClean="0">
                <a:solidFill>
                  <a:srgbClr val="FF0000"/>
                </a:solidFill>
                <a:latin typeface="Baskerville Old Face" panose="02020602080505020303" pitchFamily="18" charset="0"/>
              </a:rPr>
              <a:t>Diwali</a:t>
            </a:r>
            <a:endParaRPr lang="en-US" sz="5400" dirty="0">
              <a:solidFill>
                <a:srgbClr val="FF0000"/>
              </a:solidFill>
              <a:latin typeface="Baskerville Old Face" panose="02020602080505020303" pitchFamily="18" charset="0"/>
            </a:endParaRPr>
          </a:p>
        </p:txBody>
      </p:sp>
      <p:pic>
        <p:nvPicPr>
          <p:cNvPr id="7170" name="Picture 2" descr="Orange Wex Diya Diwali Diya, Rs 20 /piece Rajputra Enterprises | ID:  1661597063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069" y="1870560"/>
            <a:ext cx="4333875" cy="346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9583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4258C530-9FA9-4BF8-8458-3D27B6E5E22E}"/>
              </a:ext>
            </a:extLst>
          </p:cNvPr>
          <p:cNvSpPr txBox="1">
            <a:spLocks/>
          </p:cNvSpPr>
          <p:nvPr/>
        </p:nvSpPr>
        <p:spPr>
          <a:xfrm>
            <a:off x="1514168" y="1271041"/>
            <a:ext cx="9144000" cy="370274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u="sng" dirty="0" smtClean="0">
                <a:latin typeface="Bookman Old Style" panose="02050604050505020204" pitchFamily="18" charset="0"/>
              </a:rPr>
              <a:t>Homework</a:t>
            </a:r>
          </a:p>
          <a:p>
            <a:endParaRPr lang="en-US" sz="6600" u="sng" dirty="0">
              <a:latin typeface="Bookman Old Style" panose="02050604050505020204" pitchFamily="18" charset="0"/>
            </a:endParaRPr>
          </a:p>
          <a:p>
            <a:r>
              <a:rPr lang="en-US" sz="6600" dirty="0">
                <a:latin typeface="Bookman Old Style" panose="02050604050505020204" pitchFamily="18" charset="0"/>
              </a:rPr>
              <a:t>EVS </a:t>
            </a:r>
            <a:r>
              <a:rPr lang="en-US" sz="6600" dirty="0" smtClean="0">
                <a:latin typeface="Bookman Old Style" panose="02050604050505020204" pitchFamily="18" charset="0"/>
              </a:rPr>
              <a:t>2B </a:t>
            </a:r>
            <a:r>
              <a:rPr lang="en-US" sz="6600" dirty="0">
                <a:latin typeface="Bookman Old Style" panose="02050604050505020204" pitchFamily="18" charset="0"/>
              </a:rPr>
              <a:t>Workbook</a:t>
            </a:r>
          </a:p>
          <a:p>
            <a:r>
              <a:rPr lang="en-US" sz="6600" dirty="0" smtClean="0">
                <a:latin typeface="Bookman Old Style" panose="02050604050505020204" pitchFamily="18" charset="0"/>
              </a:rPr>
              <a:t>Page </a:t>
            </a:r>
            <a:r>
              <a:rPr lang="en-US" sz="6600" dirty="0" smtClean="0">
                <a:latin typeface="Bookman Old Style" panose="02050604050505020204" pitchFamily="18" charset="0"/>
              </a:rPr>
              <a:t>21</a:t>
            </a:r>
            <a:endParaRPr lang="en-US" sz="6600" dirty="0">
              <a:latin typeface="Bookman Old Style" panose="02050604050505020204" pitchFamily="18" charset="0"/>
            </a:endParaRPr>
          </a:p>
          <a:p>
            <a:endParaRPr lang="en-US" sz="66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837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Beveled 1">
            <a:extLst>
              <a:ext uri="{FF2B5EF4-FFF2-40B4-BE49-F238E27FC236}">
                <a16:creationId xmlns:a16="http://schemas.microsoft.com/office/drawing/2014/main" id="{70CF8D5C-0FCB-4433-A667-26F73B3A5123}"/>
              </a:ext>
            </a:extLst>
          </p:cNvPr>
          <p:cNvSpPr/>
          <p:nvPr/>
        </p:nvSpPr>
        <p:spPr>
          <a:xfrm>
            <a:off x="3736258" y="2020529"/>
            <a:ext cx="4719484" cy="2816942"/>
          </a:xfrm>
          <a:prstGeom prst="bevel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dirty="0">
                <a:solidFill>
                  <a:srgbClr val="FFFF00"/>
                </a:solidFill>
                <a:latin typeface="Bookman Old Style" panose="02050604050505020204" pitchFamily="18" charset="0"/>
              </a:rPr>
              <a:t>Holi </a:t>
            </a:r>
            <a:endParaRPr lang="en-US" dirty="0">
              <a:solidFill>
                <a:srgbClr val="FFFF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Cloud 2">
            <a:extLst>
              <a:ext uri="{FF2B5EF4-FFF2-40B4-BE49-F238E27FC236}">
                <a16:creationId xmlns:a16="http://schemas.microsoft.com/office/drawing/2014/main" id="{F5124315-50C4-44CF-8983-2658655A62EB}"/>
              </a:ext>
            </a:extLst>
          </p:cNvPr>
          <p:cNvSpPr/>
          <p:nvPr/>
        </p:nvSpPr>
        <p:spPr>
          <a:xfrm>
            <a:off x="722670" y="265471"/>
            <a:ext cx="3013588" cy="2610464"/>
          </a:xfrm>
          <a:prstGeom prst="cloud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ookman Old Style" panose="02050604050505020204" pitchFamily="18" charset="0"/>
              </a:rPr>
              <a:t>Welcome spring season</a:t>
            </a:r>
            <a:endParaRPr lang="en-US" sz="1400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AB78278E-2A5B-4113-AF1E-C12437A42099}"/>
              </a:ext>
            </a:extLst>
          </p:cNvPr>
          <p:cNvSpPr/>
          <p:nvPr/>
        </p:nvSpPr>
        <p:spPr>
          <a:xfrm>
            <a:off x="8455742" y="3780503"/>
            <a:ext cx="3013588" cy="2610464"/>
          </a:xfrm>
          <a:prstGeom prst="cloud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Colored powders and colored waters</a:t>
            </a:r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61CB7758-E408-4970-BD57-DC350FDB3CB9}"/>
              </a:ext>
            </a:extLst>
          </p:cNvPr>
          <p:cNvSpPr/>
          <p:nvPr/>
        </p:nvSpPr>
        <p:spPr>
          <a:xfrm>
            <a:off x="582561" y="4075471"/>
            <a:ext cx="3013588" cy="2610464"/>
          </a:xfrm>
          <a:prstGeom prst="cloud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ookman Old Style" panose="02050604050505020204" pitchFamily="18" charset="0"/>
              </a:rPr>
              <a:t>Festival of colors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BD9C9E06-B421-420E-A8B3-D66B06CEC194}"/>
              </a:ext>
            </a:extLst>
          </p:cNvPr>
          <p:cNvSpPr/>
          <p:nvPr/>
        </p:nvSpPr>
        <p:spPr>
          <a:xfrm>
            <a:off x="8455742" y="172065"/>
            <a:ext cx="3013588" cy="2610464"/>
          </a:xfrm>
          <a:prstGeom prst="cloud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Celebrated in the month of March</a:t>
            </a:r>
            <a:endParaRPr lang="en-US" sz="1200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7" name="WhatsApp Video 2020-11-19 at 11.18.17 AM">
            <a:hlinkClick r:id="" action="ppaction://media"/>
            <a:extLst>
              <a:ext uri="{FF2B5EF4-FFF2-40B4-BE49-F238E27FC236}">
                <a16:creationId xmlns:a16="http://schemas.microsoft.com/office/drawing/2014/main" id="{C7750A50-9A0E-448B-AFDD-A62D32492109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785078" y="4837470"/>
            <a:ext cx="2621844" cy="202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21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4" dur="1904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45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6" fill="hold">
                      <p:stCondLst>
                        <p:cond delay="0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49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 vol="80000">
                <p:cTn id="50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Beveled 1">
            <a:extLst>
              <a:ext uri="{FF2B5EF4-FFF2-40B4-BE49-F238E27FC236}">
                <a16:creationId xmlns:a16="http://schemas.microsoft.com/office/drawing/2014/main" id="{70CF8D5C-0FCB-4433-A667-26F73B3A5123}"/>
              </a:ext>
            </a:extLst>
          </p:cNvPr>
          <p:cNvSpPr/>
          <p:nvPr/>
        </p:nvSpPr>
        <p:spPr>
          <a:xfrm>
            <a:off x="3736258" y="2020529"/>
            <a:ext cx="4719484" cy="2816942"/>
          </a:xfrm>
          <a:prstGeom prst="bevel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err="1" smtClean="0">
                <a:solidFill>
                  <a:srgbClr val="FFFF00"/>
                </a:solidFill>
                <a:latin typeface="Bookman Old Style" panose="02050604050505020204" pitchFamily="18" charset="0"/>
              </a:rPr>
              <a:t>Dussehra</a:t>
            </a:r>
            <a:r>
              <a:rPr lang="en-US" sz="6000" dirty="0" smtClean="0">
                <a:solidFill>
                  <a:srgbClr val="FFFF00"/>
                </a:solidFill>
                <a:latin typeface="Bookman Old Style" panose="02050604050505020204" pitchFamily="18" charset="0"/>
              </a:rPr>
              <a:t> </a:t>
            </a:r>
            <a:endParaRPr lang="en-US" sz="6000" dirty="0">
              <a:solidFill>
                <a:srgbClr val="FFFF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Cloud 2">
            <a:extLst>
              <a:ext uri="{FF2B5EF4-FFF2-40B4-BE49-F238E27FC236}">
                <a16:creationId xmlns:a16="http://schemas.microsoft.com/office/drawing/2014/main" id="{F5124315-50C4-44CF-8983-2658655A62EB}"/>
              </a:ext>
            </a:extLst>
          </p:cNvPr>
          <p:cNvSpPr/>
          <p:nvPr/>
        </p:nvSpPr>
        <p:spPr>
          <a:xfrm>
            <a:off x="722670" y="265471"/>
            <a:ext cx="3013588" cy="2610464"/>
          </a:xfrm>
          <a:prstGeom prst="cloud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solidFill>
                  <a:schemeClr val="tx1"/>
                </a:solidFill>
                <a:latin typeface="Bookman Old Style" panose="02050604050505020204" pitchFamily="18" charset="0"/>
                <a:cs typeface="Aharoni" panose="02010803020104030203" pitchFamily="2" charset="-79"/>
              </a:rPr>
              <a:t>Marks </a:t>
            </a:r>
            <a:r>
              <a:rPr lang="en-US" sz="2800" dirty="0">
                <a:solidFill>
                  <a:schemeClr val="tx1"/>
                </a:solidFill>
                <a:latin typeface="Bookman Old Style" panose="02050604050505020204" pitchFamily="18" charset="0"/>
                <a:cs typeface="Aharoni" panose="02010803020104030203" pitchFamily="2" charset="-79"/>
              </a:rPr>
              <a:t>a fresh new </a:t>
            </a:r>
            <a:r>
              <a:rPr lang="en-US" sz="2800" dirty="0" smtClean="0">
                <a:solidFill>
                  <a:schemeClr val="tx1"/>
                </a:solidFill>
                <a:latin typeface="Bookman Old Style" panose="02050604050505020204" pitchFamily="18" charset="0"/>
                <a:cs typeface="Aharoni" panose="02010803020104030203" pitchFamily="2" charset="-79"/>
              </a:rPr>
              <a:t>beginning</a:t>
            </a:r>
            <a:endParaRPr lang="en-IN" sz="2800" dirty="0">
              <a:solidFill>
                <a:schemeClr val="tx1"/>
              </a:solidFill>
              <a:latin typeface="Bookman Old Style" panose="02050604050505020204" pitchFamily="18" charset="0"/>
              <a:cs typeface="Aharoni" panose="02010803020104030203" pitchFamily="2" charset="-79"/>
            </a:endParaRPr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AB78278E-2A5B-4113-AF1E-C12437A42099}"/>
              </a:ext>
            </a:extLst>
          </p:cNvPr>
          <p:cNvSpPr/>
          <p:nvPr/>
        </p:nvSpPr>
        <p:spPr>
          <a:xfrm>
            <a:off x="8455742" y="3780503"/>
            <a:ext cx="3013588" cy="2610464"/>
          </a:xfrm>
          <a:prstGeom prst="cloud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Bookman Old Style" panose="02050604050505020204" pitchFamily="18" charset="0"/>
                <a:cs typeface="Aharoni" panose="02010803020104030203" pitchFamily="2" charset="-79"/>
              </a:rPr>
              <a:t>Marks the end of </a:t>
            </a:r>
            <a:r>
              <a:rPr lang="en-US" sz="2400" dirty="0" err="1">
                <a:solidFill>
                  <a:schemeClr val="tx1"/>
                </a:solidFill>
                <a:latin typeface="Bookman Old Style" panose="02050604050505020204" pitchFamily="18" charset="0"/>
                <a:cs typeface="Aharoni" panose="02010803020104030203" pitchFamily="2" charset="-79"/>
              </a:rPr>
              <a:t>Durga</a:t>
            </a:r>
            <a:r>
              <a:rPr lang="en-US" sz="2400" dirty="0">
                <a:solidFill>
                  <a:schemeClr val="tx1"/>
                </a:solidFill>
                <a:latin typeface="Bookman Old Style" panose="02050604050505020204" pitchFamily="18" charset="0"/>
                <a:cs typeface="Aharoni" panose="02010803020104030203" pitchFamily="2" charset="-79"/>
              </a:rPr>
              <a:t> Puja</a:t>
            </a:r>
            <a:endParaRPr lang="en-US" sz="2400" dirty="0">
              <a:solidFill>
                <a:schemeClr val="tx1"/>
              </a:solidFill>
              <a:latin typeface="Bookman Old Style" panose="02050604050505020204" pitchFamily="18" charset="0"/>
              <a:cs typeface="Aharoni" panose="02010803020104030203" pitchFamily="2" charset="-79"/>
            </a:endParaRPr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61CB7758-E408-4970-BD57-DC350FDB3CB9}"/>
              </a:ext>
            </a:extLst>
          </p:cNvPr>
          <p:cNvSpPr/>
          <p:nvPr/>
        </p:nvSpPr>
        <p:spPr>
          <a:xfrm>
            <a:off x="582561" y="4075471"/>
            <a:ext cx="3013588" cy="2610464"/>
          </a:xfrm>
          <a:prstGeom prst="cloud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Bookman Old Style" panose="02050604050505020204" pitchFamily="18" charset="0"/>
                <a:cs typeface="Aharoni" panose="02010803020104030203" pitchFamily="2" charset="-79"/>
              </a:rPr>
              <a:t>Navratri - </a:t>
            </a:r>
            <a:r>
              <a:rPr lang="en-US" sz="2400" dirty="0" err="1">
                <a:solidFill>
                  <a:schemeClr val="tx1"/>
                </a:solidFill>
                <a:latin typeface="Bookman Old Style" panose="02050604050505020204" pitchFamily="18" charset="0"/>
                <a:cs typeface="Aharoni" panose="02010803020104030203" pitchFamily="2" charset="-79"/>
              </a:rPr>
              <a:t>Dhandia</a:t>
            </a:r>
            <a:endParaRPr lang="en-US" sz="2400" dirty="0">
              <a:solidFill>
                <a:schemeClr val="tx1"/>
              </a:solidFill>
              <a:latin typeface="Bookman Old Style" panose="02050604050505020204" pitchFamily="18" charset="0"/>
              <a:cs typeface="Aharoni" panose="02010803020104030203" pitchFamily="2" charset="-79"/>
            </a:endParaRPr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BD9C9E06-B421-420E-A8B3-D66B06CEC194}"/>
              </a:ext>
            </a:extLst>
          </p:cNvPr>
          <p:cNvSpPr/>
          <p:nvPr/>
        </p:nvSpPr>
        <p:spPr>
          <a:xfrm>
            <a:off x="8455742" y="172065"/>
            <a:ext cx="3013588" cy="2610464"/>
          </a:xfrm>
          <a:prstGeom prst="cloud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Bookman Old Style" panose="02050604050505020204" pitchFamily="18" charset="0"/>
                <a:cs typeface="Aharoni" panose="02010803020104030203" pitchFamily="2" charset="-79"/>
              </a:rPr>
              <a:t>The effigies of </a:t>
            </a:r>
            <a:r>
              <a:rPr lang="en-US" sz="2400" dirty="0" err="1">
                <a:solidFill>
                  <a:schemeClr val="tx1"/>
                </a:solidFill>
                <a:latin typeface="Bookman Old Style" panose="02050604050505020204" pitchFamily="18" charset="0"/>
                <a:cs typeface="Aharoni" panose="02010803020104030203" pitchFamily="2" charset="-79"/>
              </a:rPr>
              <a:t>Ravana</a:t>
            </a:r>
            <a:r>
              <a:rPr lang="en-US" sz="2400" dirty="0">
                <a:solidFill>
                  <a:schemeClr val="tx1"/>
                </a:solidFill>
                <a:latin typeface="Bookman Old Style" panose="02050604050505020204" pitchFamily="18" charset="0"/>
                <a:cs typeface="Aharoni" panose="02010803020104030203" pitchFamily="2" charset="-79"/>
              </a:rPr>
              <a:t>, his brother and his son are burnt</a:t>
            </a:r>
            <a:endParaRPr lang="en-US" sz="2400" dirty="0">
              <a:solidFill>
                <a:schemeClr val="tx1"/>
              </a:solidFill>
              <a:latin typeface="Bookman Old Style" panose="02050604050505020204" pitchFamily="18" charset="0"/>
              <a:cs typeface="Aharoni" panose="02010803020104030203" pitchFamily="2" charset="-79"/>
            </a:endParaRPr>
          </a:p>
        </p:txBody>
      </p:sp>
      <p:pic>
        <p:nvPicPr>
          <p:cNvPr id="7" name="WhatsApp Video 2020-11-19 at 11.18.17 AM">
            <a:hlinkClick r:id="" action="ppaction://media"/>
            <a:extLst>
              <a:ext uri="{FF2B5EF4-FFF2-40B4-BE49-F238E27FC236}">
                <a16:creationId xmlns:a16="http://schemas.microsoft.com/office/drawing/2014/main" id="{C7750A50-9A0E-448B-AFDD-A62D32492109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785078" y="4837470"/>
            <a:ext cx="2621844" cy="202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592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4" dur="1904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45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6" fill="hold">
                      <p:stCondLst>
                        <p:cond delay="0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49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 vol="80000">
                <p:cTn id="50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Beveled 1">
            <a:extLst>
              <a:ext uri="{FF2B5EF4-FFF2-40B4-BE49-F238E27FC236}">
                <a16:creationId xmlns:a16="http://schemas.microsoft.com/office/drawing/2014/main" id="{70CF8D5C-0FCB-4433-A667-26F73B3A5123}"/>
              </a:ext>
            </a:extLst>
          </p:cNvPr>
          <p:cNvSpPr/>
          <p:nvPr/>
        </p:nvSpPr>
        <p:spPr>
          <a:xfrm>
            <a:off x="3736258" y="2020529"/>
            <a:ext cx="4719484" cy="2816942"/>
          </a:xfrm>
          <a:prstGeom prst="bevel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rgbClr val="FFFF00"/>
                </a:solidFill>
                <a:latin typeface="Bookman Old Style" panose="02050604050505020204" pitchFamily="18" charset="0"/>
              </a:rPr>
              <a:t>Christmas</a:t>
            </a:r>
            <a:endParaRPr lang="en-US" sz="1050" dirty="0">
              <a:solidFill>
                <a:srgbClr val="FFFF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Cloud 2">
            <a:extLst>
              <a:ext uri="{FF2B5EF4-FFF2-40B4-BE49-F238E27FC236}">
                <a16:creationId xmlns:a16="http://schemas.microsoft.com/office/drawing/2014/main" id="{F5124315-50C4-44CF-8983-2658655A62EB}"/>
              </a:ext>
            </a:extLst>
          </p:cNvPr>
          <p:cNvSpPr/>
          <p:nvPr/>
        </p:nvSpPr>
        <p:spPr>
          <a:xfrm>
            <a:off x="582561" y="348599"/>
            <a:ext cx="3013588" cy="2610464"/>
          </a:xfrm>
          <a:prstGeom prst="cloud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ookman Old Style" panose="02050604050505020204" pitchFamily="18" charset="0"/>
              </a:rPr>
              <a:t>Religious festival</a:t>
            </a:r>
            <a:endParaRPr lang="en-US" sz="1400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AB78278E-2A5B-4113-AF1E-C12437A42099}"/>
              </a:ext>
            </a:extLst>
          </p:cNvPr>
          <p:cNvSpPr/>
          <p:nvPr/>
        </p:nvSpPr>
        <p:spPr>
          <a:xfrm>
            <a:off x="8721657" y="3960611"/>
            <a:ext cx="3345651" cy="2725323"/>
          </a:xfrm>
          <a:prstGeom prst="cloud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n w="0"/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Birthday </a:t>
            </a:r>
            <a:r>
              <a:rPr lang="en-US" sz="3600" dirty="0">
                <a:ln w="0"/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of Jesus Christ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61CB7758-E408-4970-BD57-DC350FDB3CB9}"/>
              </a:ext>
            </a:extLst>
          </p:cNvPr>
          <p:cNvSpPr/>
          <p:nvPr/>
        </p:nvSpPr>
        <p:spPr>
          <a:xfrm>
            <a:off x="317090" y="4176473"/>
            <a:ext cx="3419168" cy="2610464"/>
          </a:xfrm>
          <a:prstGeom prst="cloud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ookman Old Style" panose="02050604050505020204" pitchFamily="18" charset="0"/>
              </a:rPr>
              <a:t>Decorate Christmas tree</a:t>
            </a:r>
            <a:endParaRPr lang="en-US" sz="1400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BD9C9E06-B421-420E-A8B3-D66B06CEC194}"/>
              </a:ext>
            </a:extLst>
          </p:cNvPr>
          <p:cNvSpPr/>
          <p:nvPr/>
        </p:nvSpPr>
        <p:spPr>
          <a:xfrm>
            <a:off x="8595851" y="184578"/>
            <a:ext cx="3265203" cy="2584990"/>
          </a:xfrm>
          <a:prstGeom prst="cloud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ookman Old Style" panose="02050604050505020204" pitchFamily="18" charset="0"/>
              </a:rPr>
              <a:t>Celebrated on 25</a:t>
            </a:r>
            <a:r>
              <a:rPr lang="en-US" sz="2800" baseline="3000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ookman Old Style" panose="02050604050505020204" pitchFamily="18" charset="0"/>
              </a:rPr>
              <a:t>th</a:t>
            </a:r>
            <a:r>
              <a:rPr lang="en-US" sz="280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ookman Old Style" panose="02050604050505020204" pitchFamily="18" charset="0"/>
              </a:rPr>
              <a:t> December</a:t>
            </a:r>
            <a:endParaRPr lang="en-US" sz="1400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7" name="WhatsApp Video 2020-11-19 at 11.18.17 AM">
            <a:hlinkClick r:id="" action="ppaction://media"/>
            <a:extLst>
              <a:ext uri="{FF2B5EF4-FFF2-40B4-BE49-F238E27FC236}">
                <a16:creationId xmlns:a16="http://schemas.microsoft.com/office/drawing/2014/main" id="{4865E369-3BF5-43F8-9A6A-87B93BCAC24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785078" y="4837470"/>
            <a:ext cx="2621844" cy="202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747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4" dur="1904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45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6" fill="hold">
                      <p:stCondLst>
                        <p:cond delay="0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49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 vol="80000">
                <p:cTn id="50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Beveled 1">
            <a:extLst>
              <a:ext uri="{FF2B5EF4-FFF2-40B4-BE49-F238E27FC236}">
                <a16:creationId xmlns:a16="http://schemas.microsoft.com/office/drawing/2014/main" id="{70CF8D5C-0FCB-4433-A667-26F73B3A5123}"/>
              </a:ext>
            </a:extLst>
          </p:cNvPr>
          <p:cNvSpPr/>
          <p:nvPr/>
        </p:nvSpPr>
        <p:spPr>
          <a:xfrm>
            <a:off x="3596149" y="2020528"/>
            <a:ext cx="4719484" cy="2816942"/>
          </a:xfrm>
          <a:prstGeom prst="bevel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err="1" smtClean="0">
                <a:solidFill>
                  <a:srgbClr val="FFFF00"/>
                </a:solidFill>
                <a:latin typeface="Bookman Old Style" panose="02050604050505020204" pitchFamily="18" charset="0"/>
              </a:rPr>
              <a:t>Ramzan</a:t>
            </a:r>
            <a:r>
              <a:rPr lang="en-US" sz="6000" dirty="0" smtClean="0">
                <a:solidFill>
                  <a:srgbClr val="FFFF00"/>
                </a:solidFill>
                <a:latin typeface="Bookman Old Style" panose="02050604050505020204" pitchFamily="18" charset="0"/>
              </a:rPr>
              <a:t> </a:t>
            </a:r>
            <a:endParaRPr lang="en-US" sz="1100" dirty="0">
              <a:solidFill>
                <a:srgbClr val="FFFF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Cloud 2">
            <a:extLst>
              <a:ext uri="{FF2B5EF4-FFF2-40B4-BE49-F238E27FC236}">
                <a16:creationId xmlns:a16="http://schemas.microsoft.com/office/drawing/2014/main" id="{F5124315-50C4-44CF-8983-2658655A62EB}"/>
              </a:ext>
            </a:extLst>
          </p:cNvPr>
          <p:cNvSpPr/>
          <p:nvPr/>
        </p:nvSpPr>
        <p:spPr>
          <a:xfrm>
            <a:off x="722670" y="265471"/>
            <a:ext cx="3013588" cy="2610464"/>
          </a:xfrm>
          <a:prstGeom prst="cloud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ookman Old Style" panose="02050604050505020204" pitchFamily="18" charset="0"/>
              </a:rPr>
              <a:t>Religious festival</a:t>
            </a:r>
            <a:endParaRPr lang="en-US" sz="1400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AB78278E-2A5B-4113-AF1E-C12437A42099}"/>
              </a:ext>
            </a:extLst>
          </p:cNvPr>
          <p:cNvSpPr/>
          <p:nvPr/>
        </p:nvSpPr>
        <p:spPr>
          <a:xfrm>
            <a:off x="8455742" y="3962400"/>
            <a:ext cx="3362186" cy="2723534"/>
          </a:xfrm>
          <a:prstGeom prst="cloud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Bookman Old Style" panose="02050604050505020204" pitchFamily="18" charset="0"/>
                <a:cs typeface="Aharoni" panose="02010803020104030203" pitchFamily="2" charset="-79"/>
              </a:rPr>
              <a:t>People do </a:t>
            </a:r>
            <a:r>
              <a:rPr lang="en-US" sz="2800" dirty="0" err="1" smtClean="0">
                <a:solidFill>
                  <a:schemeClr val="tx1"/>
                </a:solidFill>
                <a:latin typeface="Bookman Old Style" panose="02050604050505020204" pitchFamily="18" charset="0"/>
                <a:cs typeface="Aharoni" panose="02010803020104030203" pitchFamily="2" charset="-79"/>
              </a:rPr>
              <a:t>namaaz</a:t>
            </a:r>
            <a:r>
              <a:rPr lang="en-US" sz="2800" dirty="0" smtClean="0">
                <a:solidFill>
                  <a:schemeClr val="tx1"/>
                </a:solidFill>
                <a:latin typeface="Bookman Old Style" panose="02050604050505020204" pitchFamily="18" charset="0"/>
                <a:cs typeface="Aharoni" panose="02010803020104030203" pitchFamily="2" charset="-79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Bookman Old Style" panose="02050604050505020204" pitchFamily="18" charset="0"/>
                <a:cs typeface="Aharoni" panose="02010803020104030203" pitchFamily="2" charset="-79"/>
              </a:rPr>
              <a:t>on this festival day</a:t>
            </a:r>
            <a:endParaRPr lang="en-US" sz="2800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61CB7758-E408-4970-BD57-DC350FDB3CB9}"/>
              </a:ext>
            </a:extLst>
          </p:cNvPr>
          <p:cNvSpPr/>
          <p:nvPr/>
        </p:nvSpPr>
        <p:spPr>
          <a:xfrm>
            <a:off x="582561" y="4075471"/>
            <a:ext cx="3013588" cy="2610464"/>
          </a:xfrm>
          <a:prstGeom prst="cloud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Ninth month in Islamic calendar</a:t>
            </a:r>
            <a:endParaRPr lang="en-US" sz="1400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BD9C9E06-B421-420E-A8B3-D66B06CEC194}"/>
              </a:ext>
            </a:extLst>
          </p:cNvPr>
          <p:cNvSpPr/>
          <p:nvPr/>
        </p:nvSpPr>
        <p:spPr>
          <a:xfrm>
            <a:off x="8455742" y="172065"/>
            <a:ext cx="3013588" cy="2610464"/>
          </a:xfrm>
          <a:prstGeom prst="cloud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30 days fasting</a:t>
            </a:r>
            <a:endParaRPr lang="en-US" sz="3200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7" name="WhatsApp Video 2020-11-19 at 11.18.17 AM">
            <a:hlinkClick r:id="" action="ppaction://media"/>
            <a:extLst>
              <a:ext uri="{FF2B5EF4-FFF2-40B4-BE49-F238E27FC236}">
                <a16:creationId xmlns:a16="http://schemas.microsoft.com/office/drawing/2014/main" id="{D5FAFDB2-A78E-4415-AD2F-80227130448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785078" y="4837470"/>
            <a:ext cx="2621844" cy="202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419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4" dur="1904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45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6" fill="hold">
                      <p:stCondLst>
                        <p:cond delay="0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49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 vol="80000">
                <p:cTn id="50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Beveled 1">
            <a:extLst>
              <a:ext uri="{FF2B5EF4-FFF2-40B4-BE49-F238E27FC236}">
                <a16:creationId xmlns:a16="http://schemas.microsoft.com/office/drawing/2014/main" id="{70CF8D5C-0FCB-4433-A667-26F73B3A5123}"/>
              </a:ext>
            </a:extLst>
          </p:cNvPr>
          <p:cNvSpPr/>
          <p:nvPr/>
        </p:nvSpPr>
        <p:spPr>
          <a:xfrm>
            <a:off x="3736258" y="2020529"/>
            <a:ext cx="4719484" cy="2816942"/>
          </a:xfrm>
          <a:prstGeom prst="bevel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dirty="0">
                <a:solidFill>
                  <a:srgbClr val="FFFF00"/>
                </a:solidFill>
                <a:latin typeface="Bookman Old Style" panose="02050604050505020204" pitchFamily="18" charset="0"/>
              </a:rPr>
              <a:t>Onam</a:t>
            </a:r>
            <a:endParaRPr lang="en-US" dirty="0">
              <a:solidFill>
                <a:srgbClr val="FFFF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Cloud 2">
            <a:extLst>
              <a:ext uri="{FF2B5EF4-FFF2-40B4-BE49-F238E27FC236}">
                <a16:creationId xmlns:a16="http://schemas.microsoft.com/office/drawing/2014/main" id="{F5124315-50C4-44CF-8983-2658655A62EB}"/>
              </a:ext>
            </a:extLst>
          </p:cNvPr>
          <p:cNvSpPr/>
          <p:nvPr/>
        </p:nvSpPr>
        <p:spPr>
          <a:xfrm>
            <a:off x="722670" y="265471"/>
            <a:ext cx="3013588" cy="2610464"/>
          </a:xfrm>
          <a:prstGeom prst="cloud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ookman Old Style" panose="02050604050505020204" pitchFamily="18" charset="0"/>
              </a:rPr>
              <a:t>Harvest  festival of Kerala</a:t>
            </a:r>
            <a:endParaRPr lang="en-US" sz="1600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AB78278E-2A5B-4113-AF1E-C12437A42099}"/>
              </a:ext>
            </a:extLst>
          </p:cNvPr>
          <p:cNvSpPr/>
          <p:nvPr/>
        </p:nvSpPr>
        <p:spPr>
          <a:xfrm>
            <a:off x="8455742" y="3780503"/>
            <a:ext cx="3490452" cy="2610464"/>
          </a:xfrm>
          <a:prstGeom prst="cloud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ookman Old Style" panose="02050604050505020204" pitchFamily="18" charset="0"/>
              </a:rPr>
              <a:t>Special food – Onam Sadhya</a:t>
            </a:r>
            <a:endParaRPr lang="en-US" sz="2800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61CB7758-E408-4970-BD57-DC350FDB3CB9}"/>
              </a:ext>
            </a:extLst>
          </p:cNvPr>
          <p:cNvSpPr/>
          <p:nvPr/>
        </p:nvSpPr>
        <p:spPr>
          <a:xfrm>
            <a:off x="140109" y="4075471"/>
            <a:ext cx="3596149" cy="2610464"/>
          </a:xfrm>
          <a:prstGeom prst="cloud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ookman Old Style" panose="02050604050505020204" pitchFamily="18" charset="0"/>
              </a:rPr>
              <a:t>Boat race and </a:t>
            </a:r>
            <a:r>
              <a:rPr lang="en-US" sz="280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ookman Old Style" panose="02050604050505020204" pitchFamily="18" charset="0"/>
              </a:rPr>
              <a:t>Kaikottikali</a:t>
            </a:r>
            <a:r>
              <a:rPr lang="en-US" sz="280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ookman Old Style" panose="02050604050505020204" pitchFamily="18" charset="0"/>
              </a:rPr>
              <a:t> </a:t>
            </a:r>
            <a:r>
              <a:rPr lang="en-US" sz="280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ookman Old Style" panose="02050604050505020204" pitchFamily="18" charset="0"/>
              </a:rPr>
              <a:t>dance</a:t>
            </a:r>
            <a:endParaRPr lang="en-US" sz="1400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BD9C9E06-B421-420E-A8B3-D66B06CEC194}"/>
              </a:ext>
            </a:extLst>
          </p:cNvPr>
          <p:cNvSpPr/>
          <p:nvPr/>
        </p:nvSpPr>
        <p:spPr>
          <a:xfrm>
            <a:off x="8455742" y="172065"/>
            <a:ext cx="3269226" cy="2610464"/>
          </a:xfrm>
          <a:prstGeom prst="cloud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ookman Old Style" panose="02050604050505020204" pitchFamily="18" charset="0"/>
              </a:rPr>
              <a:t>Floral decoration</a:t>
            </a:r>
            <a:endParaRPr lang="en-US" sz="1400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7" name="WhatsApp Video 2020-11-19 at 11.18.17 AM">
            <a:hlinkClick r:id="" action="ppaction://media"/>
            <a:extLst>
              <a:ext uri="{FF2B5EF4-FFF2-40B4-BE49-F238E27FC236}">
                <a16:creationId xmlns:a16="http://schemas.microsoft.com/office/drawing/2014/main" id="{615AA9D4-D302-4985-A5B7-FD6A39084911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785078" y="4837470"/>
            <a:ext cx="2621844" cy="202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435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4" dur="1904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45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6" fill="hold">
                      <p:stCondLst>
                        <p:cond delay="0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49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 vol="80000">
                <p:cTn id="50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Beveled 1">
            <a:extLst>
              <a:ext uri="{FF2B5EF4-FFF2-40B4-BE49-F238E27FC236}">
                <a16:creationId xmlns:a16="http://schemas.microsoft.com/office/drawing/2014/main" id="{70CF8D5C-0FCB-4433-A667-26F73B3A5123}"/>
              </a:ext>
            </a:extLst>
          </p:cNvPr>
          <p:cNvSpPr/>
          <p:nvPr/>
        </p:nvSpPr>
        <p:spPr>
          <a:xfrm>
            <a:off x="3736258" y="2020529"/>
            <a:ext cx="4719484" cy="2816942"/>
          </a:xfrm>
          <a:prstGeom prst="bevel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dirty="0">
                <a:solidFill>
                  <a:srgbClr val="FFFF00"/>
                </a:solidFill>
                <a:latin typeface="Bookman Old Style" panose="02050604050505020204" pitchFamily="18" charset="0"/>
              </a:rPr>
              <a:t>Pongal</a:t>
            </a:r>
            <a:endParaRPr lang="en-US" dirty="0">
              <a:solidFill>
                <a:srgbClr val="FFFF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Cloud 2">
            <a:extLst>
              <a:ext uri="{FF2B5EF4-FFF2-40B4-BE49-F238E27FC236}">
                <a16:creationId xmlns:a16="http://schemas.microsoft.com/office/drawing/2014/main" id="{F5124315-50C4-44CF-8983-2658655A62EB}"/>
              </a:ext>
            </a:extLst>
          </p:cNvPr>
          <p:cNvSpPr/>
          <p:nvPr/>
        </p:nvSpPr>
        <p:spPr>
          <a:xfrm>
            <a:off x="412955" y="265470"/>
            <a:ext cx="3424754" cy="2685547"/>
          </a:xfrm>
          <a:prstGeom prst="cloud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Harvest festival of </a:t>
            </a:r>
            <a:r>
              <a:rPr lang="en-US" sz="2800" dirty="0" smtClean="0">
                <a:ln w="0"/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Tamil Nadu</a:t>
            </a:r>
            <a:endParaRPr lang="en-US" sz="1400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AB78278E-2A5B-4113-AF1E-C12437A42099}"/>
              </a:ext>
            </a:extLst>
          </p:cNvPr>
          <p:cNvSpPr/>
          <p:nvPr/>
        </p:nvSpPr>
        <p:spPr>
          <a:xfrm>
            <a:off x="8613056" y="4075471"/>
            <a:ext cx="3426543" cy="2744988"/>
          </a:xfrm>
          <a:prstGeom prst="cloud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ookman Old Style" panose="02050604050505020204" pitchFamily="18" charset="0"/>
              </a:rPr>
              <a:t>Decorate </a:t>
            </a:r>
            <a:r>
              <a:rPr lang="en-US" sz="320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ookman Old Style" panose="02050604050505020204" pitchFamily="18" charset="0"/>
              </a:rPr>
              <a:t>cattles</a:t>
            </a:r>
            <a:r>
              <a:rPr lang="en-US" sz="320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ookman Old Style" panose="02050604050505020204" pitchFamily="18" charset="0"/>
              </a:rPr>
              <a:t> </a:t>
            </a:r>
            <a:r>
              <a:rPr lang="en-US" sz="320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ookman Old Style" panose="02050604050505020204" pitchFamily="18" charset="0"/>
              </a:rPr>
              <a:t>and worship</a:t>
            </a:r>
            <a:endParaRPr lang="en-US" sz="1600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61CB7758-E408-4970-BD57-DC350FDB3CB9}"/>
              </a:ext>
            </a:extLst>
          </p:cNvPr>
          <p:cNvSpPr/>
          <p:nvPr/>
        </p:nvSpPr>
        <p:spPr>
          <a:xfrm>
            <a:off x="287146" y="4075471"/>
            <a:ext cx="3449112" cy="2782528"/>
          </a:xfrm>
          <a:prstGeom prst="cloud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ookman Old Style" panose="02050604050505020204" pitchFamily="18" charset="0"/>
              </a:rPr>
              <a:t>Special </a:t>
            </a:r>
            <a:r>
              <a:rPr lang="en-US" sz="280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ookman Old Style" panose="02050604050505020204" pitchFamily="18" charset="0"/>
              </a:rPr>
              <a:t>food-Pongal</a:t>
            </a:r>
            <a:endParaRPr lang="en-US" sz="2800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BD9C9E06-B421-420E-A8B3-D66B06CEC194}"/>
              </a:ext>
            </a:extLst>
          </p:cNvPr>
          <p:cNvSpPr/>
          <p:nvPr/>
        </p:nvSpPr>
        <p:spPr>
          <a:xfrm>
            <a:off x="8455742" y="172065"/>
            <a:ext cx="3013588" cy="2610464"/>
          </a:xfrm>
          <a:prstGeom prst="cloud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ookman Old Style" panose="02050604050505020204" pitchFamily="18" charset="0"/>
              </a:rPr>
              <a:t>Thank the Sun God</a:t>
            </a:r>
            <a:endParaRPr lang="en-US" sz="1200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7" name="WhatsApp Video 2020-11-19 at 11.18.17 AM">
            <a:hlinkClick r:id="" action="ppaction://media"/>
            <a:extLst>
              <a:ext uri="{FF2B5EF4-FFF2-40B4-BE49-F238E27FC236}">
                <a16:creationId xmlns:a16="http://schemas.microsoft.com/office/drawing/2014/main" id="{609F9FB8-58BE-4584-8C4D-32C0D2DC337A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785078" y="4837470"/>
            <a:ext cx="2621844" cy="202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664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4" dur="1904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45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6" fill="hold">
                      <p:stCondLst>
                        <p:cond delay="0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49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 vol="80000">
                <p:cTn id="50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Beveled 1">
            <a:extLst>
              <a:ext uri="{FF2B5EF4-FFF2-40B4-BE49-F238E27FC236}">
                <a16:creationId xmlns:a16="http://schemas.microsoft.com/office/drawing/2014/main" id="{70CF8D5C-0FCB-4433-A667-26F73B3A5123}"/>
              </a:ext>
            </a:extLst>
          </p:cNvPr>
          <p:cNvSpPr/>
          <p:nvPr/>
        </p:nvSpPr>
        <p:spPr>
          <a:xfrm>
            <a:off x="3736258" y="2020529"/>
            <a:ext cx="4719484" cy="2816942"/>
          </a:xfrm>
          <a:prstGeom prst="bevel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>
                <a:solidFill>
                  <a:srgbClr val="FFFF00"/>
                </a:solidFill>
                <a:latin typeface="Bookman Old Style" panose="02050604050505020204" pitchFamily="18" charset="0"/>
              </a:rPr>
              <a:t>Baisakhi</a:t>
            </a:r>
            <a:endParaRPr lang="en-US" sz="1200" dirty="0">
              <a:solidFill>
                <a:srgbClr val="FFFF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Cloud 2">
            <a:extLst>
              <a:ext uri="{FF2B5EF4-FFF2-40B4-BE49-F238E27FC236}">
                <a16:creationId xmlns:a16="http://schemas.microsoft.com/office/drawing/2014/main" id="{F5124315-50C4-44CF-8983-2658655A62EB}"/>
              </a:ext>
            </a:extLst>
          </p:cNvPr>
          <p:cNvSpPr/>
          <p:nvPr/>
        </p:nvSpPr>
        <p:spPr>
          <a:xfrm>
            <a:off x="722670" y="265471"/>
            <a:ext cx="3013588" cy="2610464"/>
          </a:xfrm>
          <a:prstGeom prst="cloud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ookman Old Style" panose="02050604050505020204" pitchFamily="18" charset="0"/>
              </a:rPr>
              <a:t>Harvest festival of Punjab</a:t>
            </a:r>
            <a:endParaRPr lang="en-US" sz="1400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AB78278E-2A5B-4113-AF1E-C12437A42099}"/>
              </a:ext>
            </a:extLst>
          </p:cNvPr>
          <p:cNvSpPr/>
          <p:nvPr/>
        </p:nvSpPr>
        <p:spPr>
          <a:xfrm>
            <a:off x="8455741" y="3780503"/>
            <a:ext cx="3401961" cy="2610464"/>
          </a:xfrm>
          <a:prstGeom prst="cloud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ookman Old Style" panose="02050604050505020204" pitchFamily="18" charset="0"/>
              </a:rPr>
              <a:t>Celebrated by Sikhs </a:t>
            </a:r>
            <a:endParaRPr lang="en-US" sz="1400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61CB7758-E408-4970-BD57-DC350FDB3CB9}"/>
              </a:ext>
            </a:extLst>
          </p:cNvPr>
          <p:cNvSpPr/>
          <p:nvPr/>
        </p:nvSpPr>
        <p:spPr>
          <a:xfrm>
            <a:off x="582561" y="4075471"/>
            <a:ext cx="3013588" cy="2610464"/>
          </a:xfrm>
          <a:prstGeom prst="cloud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ookman Old Style" panose="02050604050505020204" pitchFamily="18" charset="0"/>
              </a:rPr>
              <a:t>Celebrated in the month of April.</a:t>
            </a:r>
            <a:endParaRPr lang="en-US" sz="1200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BD9C9E06-B421-420E-A8B3-D66B06CEC194}"/>
              </a:ext>
            </a:extLst>
          </p:cNvPr>
          <p:cNvSpPr/>
          <p:nvPr/>
        </p:nvSpPr>
        <p:spPr>
          <a:xfrm>
            <a:off x="8455742" y="172065"/>
            <a:ext cx="3013588" cy="2610464"/>
          </a:xfrm>
          <a:prstGeom prst="cloud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ookman Old Style" panose="02050604050505020204" pitchFamily="18" charset="0"/>
              </a:rPr>
              <a:t>Thanks giving puja for good harvest</a:t>
            </a:r>
            <a:endParaRPr lang="en-US" sz="1200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7" name="WhatsApp Video 2020-11-19 at 11.18.17 AM">
            <a:hlinkClick r:id="" action="ppaction://media"/>
            <a:extLst>
              <a:ext uri="{FF2B5EF4-FFF2-40B4-BE49-F238E27FC236}">
                <a16:creationId xmlns:a16="http://schemas.microsoft.com/office/drawing/2014/main" id="{7915E93A-FF1A-4755-80D2-697D4A752D3E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785078" y="4837470"/>
            <a:ext cx="2621844" cy="202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769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4" dur="1904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45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6" fill="hold">
                      <p:stCondLst>
                        <p:cond delay="0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49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 vol="80000">
                <p:cTn id="50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</TotalTime>
  <Words>295</Words>
  <Application>Microsoft Office PowerPoint</Application>
  <PresentationFormat>Widescreen</PresentationFormat>
  <Paragraphs>84</Paragraphs>
  <Slides>22</Slides>
  <Notes>0</Notes>
  <HiddenSlides>0</HiddenSlides>
  <MMClips>13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Aharoni</vt:lpstr>
      <vt:lpstr>Arial</vt:lpstr>
      <vt:lpstr>Baskerville Old Face</vt:lpstr>
      <vt:lpstr>Bookman Old Style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Good</dc:creator>
  <cp:lastModifiedBy>HP</cp:lastModifiedBy>
  <cp:revision>60</cp:revision>
  <dcterms:created xsi:type="dcterms:W3CDTF">2020-11-19T05:05:09Z</dcterms:created>
  <dcterms:modified xsi:type="dcterms:W3CDTF">2021-01-07T09:28:53Z</dcterms:modified>
</cp:coreProperties>
</file>