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ppAnalytics/App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9B29511-142F-40DA-B29B-53905D2A3B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App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D9DF96-C4D2-49F5-8DBE-0BDFB4B8F7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8/10/2023 4:12:40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 Analysis" id="2" name="slide2">
            <a:extLst>
              <a:ext uri="{FF2B5EF4-FFF2-40B4-BE49-F238E27FC236}">
                <a16:creationId xmlns:a16="http://schemas.microsoft.com/office/drawing/2014/main" id="{DE07CE8A-B4CA-4B71-BB8A-BC5E08F2E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412"/>
            <a:ext cx="12192000" cy="464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2023-08-10T16:12:41Z</dcterms:created>
  <dcterms:modified xsi:type="dcterms:W3CDTF">2023-08-10T16:12:41Z</dcterms:modified>
</cp:coreProperties>
</file>