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_16932967049260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D5C60D-52AE-4BDB-A8CB-5EDB39FD6C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project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1C9AD0-C616-4296-8A4B-6BD1FC9519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8/29/2023 8:12:59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s" id="10" name="slide10">
            <a:extLst>
              <a:ext uri="{FF2B5EF4-FFF2-40B4-BE49-F238E27FC236}">
                <a16:creationId xmlns:a16="http://schemas.microsoft.com/office/drawing/2014/main" id="{4AD6638E-90D9-4DBD-9269-2D3309854A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8362"/>
            <a:ext cx="7620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11" name="slide11">
            <a:extLst>
              <a:ext uri="{FF2B5EF4-FFF2-40B4-BE49-F238E27FC236}">
                <a16:creationId xmlns:a16="http://schemas.microsoft.com/office/drawing/2014/main" id="{83A92CD5-DB1E-450F-87F7-B93F9A7307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381125"/>
            <a:ext cx="91535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P" id="12" name="slide12">
            <a:extLst>
              <a:ext uri="{FF2B5EF4-FFF2-40B4-BE49-F238E27FC236}">
                <a16:creationId xmlns:a16="http://schemas.microsoft.com/office/drawing/2014/main" id="{4ED21CDC-DCD5-4B8F-96FE-FC3A7318EB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138362"/>
            <a:ext cx="37338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s" id="13" name="slide13">
            <a:extLst>
              <a:ext uri="{FF2B5EF4-FFF2-40B4-BE49-F238E27FC236}">
                <a16:creationId xmlns:a16="http://schemas.microsoft.com/office/drawing/2014/main" id="{0126AF94-C889-4BE5-8E4C-1E2F573B0C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62" y="1638300"/>
            <a:ext cx="31146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 region" id="2" name="slide2">
            <a:extLst>
              <a:ext uri="{FF2B5EF4-FFF2-40B4-BE49-F238E27FC236}">
                <a16:creationId xmlns:a16="http://schemas.microsoft.com/office/drawing/2014/main" id="{878D7A1D-D98F-4F81-9BED-74BDB058C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514475"/>
            <a:ext cx="10582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 Region" id="3" name="slide3">
            <a:extLst>
              <a:ext uri="{FF2B5EF4-FFF2-40B4-BE49-F238E27FC236}">
                <a16:creationId xmlns:a16="http://schemas.microsoft.com/office/drawing/2014/main" id="{57E5C987-88B0-4282-9BED-82E90AA750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514475"/>
            <a:ext cx="10582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ntral" id="4" name="slide4">
            <a:extLst>
              <a:ext uri="{FF2B5EF4-FFF2-40B4-BE49-F238E27FC236}">
                <a16:creationId xmlns:a16="http://schemas.microsoft.com/office/drawing/2014/main" id="{B97F9E05-9801-460C-A819-469973CCAE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071562"/>
            <a:ext cx="571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st" id="5" name="slide5">
            <a:extLst>
              <a:ext uri="{FF2B5EF4-FFF2-40B4-BE49-F238E27FC236}">
                <a16:creationId xmlns:a16="http://schemas.microsoft.com/office/drawing/2014/main" id="{E264C70F-8BA9-41F8-A36F-1A4824DD89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19150"/>
            <a:ext cx="91440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30988197-F9A1-4D99-9F14-14835B1A63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228725"/>
            <a:ext cx="10877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" id="7" name="slide7">
            <a:extLst>
              <a:ext uri="{FF2B5EF4-FFF2-40B4-BE49-F238E27FC236}">
                <a16:creationId xmlns:a16="http://schemas.microsoft.com/office/drawing/2014/main" id="{AE769934-6E17-4CBB-A5D8-03A9E7A2CD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1638300"/>
            <a:ext cx="34194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 s" id="8" name="slide8">
            <a:extLst>
              <a:ext uri="{FF2B5EF4-FFF2-40B4-BE49-F238E27FC236}">
                <a16:creationId xmlns:a16="http://schemas.microsoft.com/office/drawing/2014/main" id="{85D9AB6A-209F-45DA-A427-AD08C0AC2C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738312"/>
            <a:ext cx="105727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 p" id="9" name="slide9">
            <a:extLst>
              <a:ext uri="{FF2B5EF4-FFF2-40B4-BE49-F238E27FC236}">
                <a16:creationId xmlns:a16="http://schemas.microsoft.com/office/drawing/2014/main" id="{A343B0D2-D48B-4510-9A09-F696D21725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738312"/>
            <a:ext cx="105727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2023-08-29T08:13:02Z</dcterms:created>
  <dcterms:modified xsi:type="dcterms:W3CDTF">2023-08-29T08:13:02Z</dcterms:modified>
</cp:coreProperties>
</file>