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74" r:id="rId4"/>
    <p:sldId id="259" r:id="rId5"/>
    <p:sldId id="260" r:id="rId6"/>
    <p:sldId id="276" r:id="rId7"/>
    <p:sldId id="277" r:id="rId8"/>
    <p:sldId id="284" r:id="rId9"/>
    <p:sldId id="261" r:id="rId10"/>
    <p:sldId id="262" r:id="rId11"/>
    <p:sldId id="263" r:id="rId12"/>
    <p:sldId id="264" r:id="rId13"/>
    <p:sldId id="268" r:id="rId14"/>
    <p:sldId id="286" r:id="rId15"/>
    <p:sldId id="287" r:id="rId16"/>
    <p:sldId id="288" r:id="rId17"/>
    <p:sldId id="289" r:id="rId18"/>
    <p:sldId id="290" r:id="rId19"/>
    <p:sldId id="285" r:id="rId20"/>
    <p:sldId id="278" r:id="rId21"/>
    <p:sldId id="269" r:id="rId22"/>
    <p:sldId id="270" r:id="rId23"/>
    <p:sldId id="272" r:id="rId24"/>
    <p:sldId id="273" r:id="rId25"/>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C1DB74-D963-4A46-BA93-AFCFA292F973}" v="77" dt="2023-02-09T07:19:05.78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28" autoAdjust="0"/>
    <p:restoredTop sz="94660"/>
  </p:normalViewPr>
  <p:slideViewPr>
    <p:cSldViewPr>
      <p:cViewPr varScale="1">
        <p:scale>
          <a:sx n="78" d="100"/>
          <a:sy n="78" d="100"/>
        </p:scale>
        <p:origin x="124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sheringma Tamang" userId="0aaffb092a045b04" providerId="LiveId" clId="{A7C1DB74-D963-4A46-BA93-AFCFA292F973}"/>
    <pc:docChg chg="undo custSel addSld delSld modSld sldOrd">
      <pc:chgData name="Tsheringma Tamang" userId="0aaffb092a045b04" providerId="LiveId" clId="{A7C1DB74-D963-4A46-BA93-AFCFA292F973}" dt="2023-02-09T07:45:47.106" v="5474" actId="20577"/>
      <pc:docMkLst>
        <pc:docMk/>
      </pc:docMkLst>
      <pc:sldChg chg="addSp delSp modSp mod modClrScheme chgLayout">
        <pc:chgData name="Tsheringma Tamang" userId="0aaffb092a045b04" providerId="LiveId" clId="{A7C1DB74-D963-4A46-BA93-AFCFA292F973}" dt="2023-02-08T19:59:42.577" v="2155" actId="1076"/>
        <pc:sldMkLst>
          <pc:docMk/>
          <pc:sldMk cId="0" sldId="256"/>
        </pc:sldMkLst>
        <pc:spChg chg="add del mod ord">
          <ac:chgData name="Tsheringma Tamang" userId="0aaffb092a045b04" providerId="LiveId" clId="{A7C1DB74-D963-4A46-BA93-AFCFA292F973}" dt="2023-02-07T13:07:41.944" v="3" actId="478"/>
          <ac:spMkLst>
            <pc:docMk/>
            <pc:sldMk cId="0" sldId="256"/>
            <ac:spMk id="2" creationId="{325469AF-4B5E-18F6-45B2-1D651AECC65B}"/>
          </ac:spMkLst>
        </pc:spChg>
        <pc:spChg chg="add mod">
          <ac:chgData name="Tsheringma Tamang" userId="0aaffb092a045b04" providerId="LiveId" clId="{A7C1DB74-D963-4A46-BA93-AFCFA292F973}" dt="2023-02-08T15:01:22.940" v="309" actId="1076"/>
          <ac:spMkLst>
            <pc:docMk/>
            <pc:sldMk cId="0" sldId="256"/>
            <ac:spMk id="2" creationId="{6E19F20F-EEBB-B855-DAC2-896AF9BC55AA}"/>
          </ac:spMkLst>
        </pc:spChg>
        <pc:spChg chg="add del mod ord">
          <ac:chgData name="Tsheringma Tamang" userId="0aaffb092a045b04" providerId="LiveId" clId="{A7C1DB74-D963-4A46-BA93-AFCFA292F973}" dt="2023-02-07T13:07:18.959" v="1" actId="478"/>
          <ac:spMkLst>
            <pc:docMk/>
            <pc:sldMk cId="0" sldId="256"/>
            <ac:spMk id="4" creationId="{79A9B99D-B294-668E-7B02-3A5DE7020865}"/>
          </ac:spMkLst>
        </pc:spChg>
        <pc:spChg chg="mod">
          <ac:chgData name="Tsheringma Tamang" userId="0aaffb092a045b04" providerId="LiveId" clId="{A7C1DB74-D963-4A46-BA93-AFCFA292F973}" dt="2023-02-07T13:15:57.401" v="46" actId="207"/>
          <ac:spMkLst>
            <pc:docMk/>
            <pc:sldMk cId="0" sldId="256"/>
            <ac:spMk id="5" creationId="{00000000-0000-0000-0000-000000000000}"/>
          </ac:spMkLst>
        </pc:spChg>
        <pc:spChg chg="add del mod ord">
          <ac:chgData name="Tsheringma Tamang" userId="0aaffb092a045b04" providerId="LiveId" clId="{A7C1DB74-D963-4A46-BA93-AFCFA292F973}" dt="2023-02-07T13:08:28.529" v="7" actId="478"/>
          <ac:spMkLst>
            <pc:docMk/>
            <pc:sldMk cId="0" sldId="256"/>
            <ac:spMk id="7" creationId="{07189CBC-F6DB-962A-F797-49E6C8271D57}"/>
          </ac:spMkLst>
        </pc:spChg>
        <pc:spChg chg="add del mod">
          <ac:chgData name="Tsheringma Tamang" userId="0aaffb092a045b04" providerId="LiveId" clId="{A7C1DB74-D963-4A46-BA93-AFCFA292F973}" dt="2023-02-08T19:55:37.918" v="2139" actId="931"/>
          <ac:spMkLst>
            <pc:docMk/>
            <pc:sldMk cId="0" sldId="256"/>
            <ac:spMk id="7" creationId="{17F64E84-8712-C925-8CAA-E3000B63553B}"/>
          </ac:spMkLst>
        </pc:spChg>
        <pc:spChg chg="add del mod ord">
          <ac:chgData name="Tsheringma Tamang" userId="0aaffb092a045b04" providerId="LiveId" clId="{A7C1DB74-D963-4A46-BA93-AFCFA292F973}" dt="2023-02-07T13:11:06.311" v="9" actId="700"/>
          <ac:spMkLst>
            <pc:docMk/>
            <pc:sldMk cId="0" sldId="256"/>
            <ac:spMk id="8" creationId="{C21A7307-CC41-CA05-41AA-63CDD85B7D22}"/>
          </ac:spMkLst>
        </pc:spChg>
        <pc:spChg chg="add mod ord">
          <ac:chgData name="Tsheringma Tamang" userId="0aaffb092a045b04" providerId="LiveId" clId="{A7C1DB74-D963-4A46-BA93-AFCFA292F973}" dt="2023-02-08T14:49:05.471" v="211" actId="1076"/>
          <ac:spMkLst>
            <pc:docMk/>
            <pc:sldMk cId="0" sldId="256"/>
            <ac:spMk id="9" creationId="{CB750B80-4560-22D2-1B9A-30A04134538C}"/>
          </ac:spMkLst>
        </pc:spChg>
        <pc:spChg chg="add del mod ord">
          <ac:chgData name="Tsheringma Tamang" userId="0aaffb092a045b04" providerId="LiveId" clId="{A7C1DB74-D963-4A46-BA93-AFCFA292F973}" dt="2023-02-07T13:11:41.195" v="11" actId="478"/>
          <ac:spMkLst>
            <pc:docMk/>
            <pc:sldMk cId="0" sldId="256"/>
            <ac:spMk id="10" creationId="{6D5CFC98-EB5A-C50E-A750-4E19023B33C2}"/>
          </ac:spMkLst>
        </pc:spChg>
        <pc:spChg chg="add del mod ord">
          <ac:chgData name="Tsheringma Tamang" userId="0aaffb092a045b04" providerId="LiveId" clId="{A7C1DB74-D963-4A46-BA93-AFCFA292F973}" dt="2023-02-07T13:11:23.123" v="10" actId="931"/>
          <ac:spMkLst>
            <pc:docMk/>
            <pc:sldMk cId="0" sldId="256"/>
            <ac:spMk id="11" creationId="{DBAE2516-DC12-24F4-6475-9FCB3A47D644}"/>
          </ac:spMkLst>
        </pc:spChg>
        <pc:spChg chg="add del mod">
          <ac:chgData name="Tsheringma Tamang" userId="0aaffb092a045b04" providerId="LiveId" clId="{A7C1DB74-D963-4A46-BA93-AFCFA292F973}" dt="2023-02-08T19:59:15.237" v="2147" actId="931"/>
          <ac:spMkLst>
            <pc:docMk/>
            <pc:sldMk cId="0" sldId="256"/>
            <ac:spMk id="12" creationId="{364515DF-E219-CCE4-0073-B2E52BEF723A}"/>
          </ac:spMkLst>
        </pc:spChg>
        <pc:picChg chg="add del mod">
          <ac:chgData name="Tsheringma Tamang" userId="0aaffb092a045b04" providerId="LiveId" clId="{A7C1DB74-D963-4A46-BA93-AFCFA292F973}" dt="2023-02-08T19:59:08.492" v="2146" actId="478"/>
          <ac:picMkLst>
            <pc:docMk/>
            <pc:sldMk cId="0" sldId="256"/>
            <ac:picMk id="10" creationId="{44A6334C-23BE-AF0E-F35F-FF84BB392532}"/>
          </ac:picMkLst>
        </pc:picChg>
        <pc:picChg chg="add del mod">
          <ac:chgData name="Tsheringma Tamang" userId="0aaffb092a045b04" providerId="LiveId" clId="{A7C1DB74-D963-4A46-BA93-AFCFA292F973}" dt="2023-02-08T19:55:20.873" v="2138" actId="478"/>
          <ac:picMkLst>
            <pc:docMk/>
            <pc:sldMk cId="0" sldId="256"/>
            <ac:picMk id="13" creationId="{D105385F-0C01-84A4-4C7D-5ADA5A46EF6C}"/>
          </ac:picMkLst>
        </pc:picChg>
        <pc:picChg chg="add mod">
          <ac:chgData name="Tsheringma Tamang" userId="0aaffb092a045b04" providerId="LiveId" clId="{A7C1DB74-D963-4A46-BA93-AFCFA292F973}" dt="2023-02-08T19:59:42.577" v="2155" actId="1076"/>
          <ac:picMkLst>
            <pc:docMk/>
            <pc:sldMk cId="0" sldId="256"/>
            <ac:picMk id="15" creationId="{961C2163-2465-150F-4392-663B19092D9F}"/>
          </ac:picMkLst>
        </pc:picChg>
        <pc:picChg chg="del mod ord">
          <ac:chgData name="Tsheringma Tamang" userId="0aaffb092a045b04" providerId="LiveId" clId="{A7C1DB74-D963-4A46-BA93-AFCFA292F973}" dt="2023-02-07T13:10:59.145" v="8" actId="478"/>
          <ac:picMkLst>
            <pc:docMk/>
            <pc:sldMk cId="0" sldId="256"/>
            <ac:picMk id="23" creationId="{3A8D9268-BD5B-8AB1-9E73-9E7EA2133719}"/>
          </ac:picMkLst>
        </pc:picChg>
        <pc:cxnChg chg="add del mod">
          <ac:chgData name="Tsheringma Tamang" userId="0aaffb092a045b04" providerId="LiveId" clId="{A7C1DB74-D963-4A46-BA93-AFCFA292F973}" dt="2023-02-07T13:16:57.252" v="50" actId="478"/>
          <ac:cxnSpMkLst>
            <pc:docMk/>
            <pc:sldMk cId="0" sldId="256"/>
            <ac:cxnSpMk id="15" creationId="{83EBE682-4256-8464-678C-12E3B67783BF}"/>
          </ac:cxnSpMkLst>
        </pc:cxnChg>
      </pc:sldChg>
      <pc:sldChg chg="addSp delSp modSp mod">
        <pc:chgData name="Tsheringma Tamang" userId="0aaffb092a045b04" providerId="LiveId" clId="{A7C1DB74-D963-4A46-BA93-AFCFA292F973}" dt="2023-02-08T16:25:43.668" v="548" actId="1076"/>
        <pc:sldMkLst>
          <pc:docMk/>
          <pc:sldMk cId="0" sldId="257"/>
        </pc:sldMkLst>
        <pc:spChg chg="mod">
          <ac:chgData name="Tsheringma Tamang" userId="0aaffb092a045b04" providerId="LiveId" clId="{A7C1DB74-D963-4A46-BA93-AFCFA292F973}" dt="2023-02-08T15:48:02.554" v="374" actId="1076"/>
          <ac:spMkLst>
            <pc:docMk/>
            <pc:sldMk cId="0" sldId="257"/>
            <ac:spMk id="2" creationId="{00000000-0000-0000-0000-000000000000}"/>
          </ac:spMkLst>
        </pc:spChg>
        <pc:spChg chg="del mod">
          <ac:chgData name="Tsheringma Tamang" userId="0aaffb092a045b04" providerId="LiveId" clId="{A7C1DB74-D963-4A46-BA93-AFCFA292F973}" dt="2023-02-08T15:44:57.866" v="368"/>
          <ac:spMkLst>
            <pc:docMk/>
            <pc:sldMk cId="0" sldId="257"/>
            <ac:spMk id="3" creationId="{00000000-0000-0000-0000-000000000000}"/>
          </ac:spMkLst>
        </pc:spChg>
        <pc:spChg chg="mod">
          <ac:chgData name="Tsheringma Tamang" userId="0aaffb092a045b04" providerId="LiveId" clId="{A7C1DB74-D963-4A46-BA93-AFCFA292F973}" dt="2023-02-07T13:19:23.887" v="51" actId="207"/>
          <ac:spMkLst>
            <pc:docMk/>
            <pc:sldMk cId="0" sldId="257"/>
            <ac:spMk id="5" creationId="{00000000-0000-0000-0000-000000000000}"/>
          </ac:spMkLst>
        </pc:spChg>
        <pc:spChg chg="add mod">
          <ac:chgData name="Tsheringma Tamang" userId="0aaffb092a045b04" providerId="LiveId" clId="{A7C1DB74-D963-4A46-BA93-AFCFA292F973}" dt="2023-02-08T16:23:12.165" v="536" actId="14100"/>
          <ac:spMkLst>
            <pc:docMk/>
            <pc:sldMk cId="0" sldId="257"/>
            <ac:spMk id="6" creationId="{1728B2B8-BDA5-EA39-1B7A-1EBBE32C057C}"/>
          </ac:spMkLst>
        </pc:spChg>
        <pc:picChg chg="del">
          <ac:chgData name="Tsheringma Tamang" userId="0aaffb092a045b04" providerId="LiveId" clId="{A7C1DB74-D963-4A46-BA93-AFCFA292F973}" dt="2023-02-07T13:21:52.854" v="108" actId="478"/>
          <ac:picMkLst>
            <pc:docMk/>
            <pc:sldMk cId="0" sldId="257"/>
            <ac:picMk id="4" creationId="{00000000-0000-0000-0000-000000000000}"/>
          </ac:picMkLst>
        </pc:picChg>
        <pc:picChg chg="add del mod">
          <ac:chgData name="Tsheringma Tamang" userId="0aaffb092a045b04" providerId="LiveId" clId="{A7C1DB74-D963-4A46-BA93-AFCFA292F973}" dt="2023-02-08T15:44:00.420" v="331" actId="478"/>
          <ac:picMkLst>
            <pc:docMk/>
            <pc:sldMk cId="0" sldId="257"/>
            <ac:picMk id="7" creationId="{D6E0DEEB-C706-0FBC-C655-6BD56D38FAF2}"/>
          </ac:picMkLst>
        </pc:picChg>
        <pc:picChg chg="add del mod">
          <ac:chgData name="Tsheringma Tamang" userId="0aaffb092a045b04" providerId="LiveId" clId="{A7C1DB74-D963-4A46-BA93-AFCFA292F973}" dt="2023-02-08T16:23:30.869" v="538" actId="478"/>
          <ac:picMkLst>
            <pc:docMk/>
            <pc:sldMk cId="0" sldId="257"/>
            <ac:picMk id="9" creationId="{BB9F8070-4F21-7872-07E1-D730BA129463}"/>
          </ac:picMkLst>
        </pc:picChg>
        <pc:picChg chg="add del mod">
          <ac:chgData name="Tsheringma Tamang" userId="0aaffb092a045b04" providerId="LiveId" clId="{A7C1DB74-D963-4A46-BA93-AFCFA292F973}" dt="2023-02-08T16:24:16.505" v="540" actId="478"/>
          <ac:picMkLst>
            <pc:docMk/>
            <pc:sldMk cId="0" sldId="257"/>
            <ac:picMk id="11" creationId="{936CFE46-BC22-6B7F-3BD5-F3CB5A4B6FB2}"/>
          </ac:picMkLst>
        </pc:picChg>
        <pc:picChg chg="add mod">
          <ac:chgData name="Tsheringma Tamang" userId="0aaffb092a045b04" providerId="LiveId" clId="{A7C1DB74-D963-4A46-BA93-AFCFA292F973}" dt="2023-02-08T16:25:43.668" v="548" actId="1076"/>
          <ac:picMkLst>
            <pc:docMk/>
            <pc:sldMk cId="0" sldId="257"/>
            <ac:picMk id="13" creationId="{FF33AFB4-F822-DA6C-6C22-6300CFC001BA}"/>
          </ac:picMkLst>
        </pc:picChg>
      </pc:sldChg>
      <pc:sldChg chg="modSp del mod">
        <pc:chgData name="Tsheringma Tamang" userId="0aaffb092a045b04" providerId="LiveId" clId="{A7C1DB74-D963-4A46-BA93-AFCFA292F973}" dt="2023-02-08T14:16:51.165" v="193" actId="2696"/>
        <pc:sldMkLst>
          <pc:docMk/>
          <pc:sldMk cId="0" sldId="258"/>
        </pc:sldMkLst>
        <pc:spChg chg="mod">
          <ac:chgData name="Tsheringma Tamang" userId="0aaffb092a045b04" providerId="LiveId" clId="{A7C1DB74-D963-4A46-BA93-AFCFA292F973}" dt="2023-02-08T04:59:43.643" v="152" actId="207"/>
          <ac:spMkLst>
            <pc:docMk/>
            <pc:sldMk cId="0" sldId="258"/>
            <ac:spMk id="5" creationId="{00000000-0000-0000-0000-000000000000}"/>
          </ac:spMkLst>
        </pc:spChg>
      </pc:sldChg>
      <pc:sldChg chg="addSp delSp modSp mod">
        <pc:chgData name="Tsheringma Tamang" userId="0aaffb092a045b04" providerId="LiveId" clId="{A7C1DB74-D963-4A46-BA93-AFCFA292F973}" dt="2023-02-09T05:46:02.815" v="2731" actId="1076"/>
        <pc:sldMkLst>
          <pc:docMk/>
          <pc:sldMk cId="0" sldId="259"/>
        </pc:sldMkLst>
        <pc:spChg chg="mod">
          <ac:chgData name="Tsheringma Tamang" userId="0aaffb092a045b04" providerId="LiveId" clId="{A7C1DB74-D963-4A46-BA93-AFCFA292F973}" dt="2023-02-09T05:32:02.370" v="2724" actId="1076"/>
          <ac:spMkLst>
            <pc:docMk/>
            <pc:sldMk cId="0" sldId="259"/>
            <ac:spMk id="2" creationId="{00000000-0000-0000-0000-000000000000}"/>
          </ac:spMkLst>
        </pc:spChg>
        <pc:spChg chg="del mod">
          <ac:chgData name="Tsheringma Tamang" userId="0aaffb092a045b04" providerId="LiveId" clId="{A7C1DB74-D963-4A46-BA93-AFCFA292F973}" dt="2023-02-08T13:30:22.788" v="177"/>
          <ac:spMkLst>
            <pc:docMk/>
            <pc:sldMk cId="0" sldId="259"/>
            <ac:spMk id="3" creationId="{00000000-0000-0000-0000-000000000000}"/>
          </ac:spMkLst>
        </pc:spChg>
        <pc:spChg chg="mod">
          <ac:chgData name="Tsheringma Tamang" userId="0aaffb092a045b04" providerId="LiveId" clId="{A7C1DB74-D963-4A46-BA93-AFCFA292F973}" dt="2023-02-08T05:00:13.693" v="156" actId="207"/>
          <ac:spMkLst>
            <pc:docMk/>
            <pc:sldMk cId="0" sldId="259"/>
            <ac:spMk id="5" creationId="{00000000-0000-0000-0000-000000000000}"/>
          </ac:spMkLst>
        </pc:spChg>
        <pc:spChg chg="add del mod">
          <ac:chgData name="Tsheringma Tamang" userId="0aaffb092a045b04" providerId="LiveId" clId="{A7C1DB74-D963-4A46-BA93-AFCFA292F973}" dt="2023-02-09T05:30:50.211" v="2718" actId="478"/>
          <ac:spMkLst>
            <pc:docMk/>
            <pc:sldMk cId="0" sldId="259"/>
            <ac:spMk id="5" creationId="{0B0FA6CE-6E51-4E9E-4DA5-129B122372A8}"/>
          </ac:spMkLst>
        </pc:spChg>
        <pc:spChg chg="del">
          <ac:chgData name="Tsheringma Tamang" userId="0aaffb092a045b04" providerId="LiveId" clId="{A7C1DB74-D963-4A46-BA93-AFCFA292F973}" dt="2023-02-08T13:30:22.788" v="175" actId="478"/>
          <ac:spMkLst>
            <pc:docMk/>
            <pc:sldMk cId="0" sldId="259"/>
            <ac:spMk id="7" creationId="{00000000-0000-0000-0000-000000000000}"/>
          </ac:spMkLst>
        </pc:spChg>
        <pc:spChg chg="add mod">
          <ac:chgData name="Tsheringma Tamang" userId="0aaffb092a045b04" providerId="LiveId" clId="{A7C1DB74-D963-4A46-BA93-AFCFA292F973}" dt="2023-02-09T05:45:49.318" v="2730" actId="14100"/>
          <ac:spMkLst>
            <pc:docMk/>
            <pc:sldMk cId="0" sldId="259"/>
            <ac:spMk id="10" creationId="{31CF4DDD-E9F6-7032-A993-A5E5F66842EB}"/>
          </ac:spMkLst>
        </pc:spChg>
        <pc:grpChg chg="del mod">
          <ac:chgData name="Tsheringma Tamang" userId="0aaffb092a045b04" providerId="LiveId" clId="{A7C1DB74-D963-4A46-BA93-AFCFA292F973}" dt="2023-02-08T13:29:11.218" v="168" actId="478"/>
          <ac:grpSpMkLst>
            <pc:docMk/>
            <pc:sldMk cId="0" sldId="259"/>
            <ac:grpSpMk id="4" creationId="{00000000-0000-0000-0000-000000000000}"/>
          </ac:grpSpMkLst>
        </pc:grpChg>
        <pc:picChg chg="add del mod">
          <ac:chgData name="Tsheringma Tamang" userId="0aaffb092a045b04" providerId="LiveId" clId="{A7C1DB74-D963-4A46-BA93-AFCFA292F973}" dt="2023-02-09T05:30:50.211" v="2718" actId="478"/>
          <ac:picMkLst>
            <pc:docMk/>
            <pc:sldMk cId="0" sldId="259"/>
            <ac:picMk id="4" creationId="{270A0264-686A-EE12-06DD-D1A1F9ED591F}"/>
          </ac:picMkLst>
        </pc:picChg>
        <pc:picChg chg="add mod">
          <ac:chgData name="Tsheringma Tamang" userId="0aaffb092a045b04" providerId="LiveId" clId="{A7C1DB74-D963-4A46-BA93-AFCFA292F973}" dt="2023-02-09T05:46:02.815" v="2731" actId="1076"/>
          <ac:picMkLst>
            <pc:docMk/>
            <pc:sldMk cId="0" sldId="259"/>
            <ac:picMk id="7" creationId="{7C5FB483-0153-70F3-83C2-6450E8E0E30C}"/>
          </ac:picMkLst>
        </pc:picChg>
        <pc:picChg chg="add mod">
          <ac:chgData name="Tsheringma Tamang" userId="0aaffb092a045b04" providerId="LiveId" clId="{A7C1DB74-D963-4A46-BA93-AFCFA292F973}" dt="2023-02-08T13:29:56.767" v="171" actId="1076"/>
          <ac:picMkLst>
            <pc:docMk/>
            <pc:sldMk cId="0" sldId="259"/>
            <ac:picMk id="8" creationId="{CFABF102-1001-19F5-1680-D59506883ECF}"/>
          </ac:picMkLst>
        </pc:picChg>
      </pc:sldChg>
      <pc:sldChg chg="addSp delSp modSp mod ord">
        <pc:chgData name="Tsheringma Tamang" userId="0aaffb092a045b04" providerId="LiveId" clId="{A7C1DB74-D963-4A46-BA93-AFCFA292F973}" dt="2023-02-09T06:05:03.548" v="3302"/>
        <pc:sldMkLst>
          <pc:docMk/>
          <pc:sldMk cId="0" sldId="260"/>
        </pc:sldMkLst>
        <pc:spChg chg="mod">
          <ac:chgData name="Tsheringma Tamang" userId="0aaffb092a045b04" providerId="LiveId" clId="{A7C1DB74-D963-4A46-BA93-AFCFA292F973}" dt="2023-02-08T14:01:28.870" v="192" actId="1076"/>
          <ac:spMkLst>
            <pc:docMk/>
            <pc:sldMk cId="0" sldId="260"/>
            <ac:spMk id="2" creationId="{00000000-0000-0000-0000-000000000000}"/>
          </ac:spMkLst>
        </pc:spChg>
        <pc:spChg chg="mod">
          <ac:chgData name="Tsheringma Tamang" userId="0aaffb092a045b04" providerId="LiveId" clId="{A7C1DB74-D963-4A46-BA93-AFCFA292F973}" dt="2023-02-08T16:59:00.450" v="893" actId="1076"/>
          <ac:spMkLst>
            <pc:docMk/>
            <pc:sldMk cId="0" sldId="260"/>
            <ac:spMk id="3" creationId="{00000000-0000-0000-0000-000000000000}"/>
          </ac:spMkLst>
        </pc:spChg>
        <pc:spChg chg="mod">
          <ac:chgData name="Tsheringma Tamang" userId="0aaffb092a045b04" providerId="LiveId" clId="{A7C1DB74-D963-4A46-BA93-AFCFA292F973}" dt="2023-02-08T18:11:30.815" v="1099" actId="1076"/>
          <ac:spMkLst>
            <pc:docMk/>
            <pc:sldMk cId="0" sldId="260"/>
            <ac:spMk id="5" creationId="{00000000-0000-0000-0000-000000000000}"/>
          </ac:spMkLst>
        </pc:spChg>
        <pc:picChg chg="del">
          <ac:chgData name="Tsheringma Tamang" userId="0aaffb092a045b04" providerId="LiveId" clId="{A7C1DB74-D963-4A46-BA93-AFCFA292F973}" dt="2023-02-08T14:25:07.904" v="202" actId="478"/>
          <ac:picMkLst>
            <pc:docMk/>
            <pc:sldMk cId="0" sldId="260"/>
            <ac:picMk id="4" creationId="{00000000-0000-0000-0000-000000000000}"/>
          </ac:picMkLst>
        </pc:picChg>
        <pc:picChg chg="add mod">
          <ac:chgData name="Tsheringma Tamang" userId="0aaffb092a045b04" providerId="LiveId" clId="{A7C1DB74-D963-4A46-BA93-AFCFA292F973}" dt="2023-02-08T18:11:38.608" v="1100" actId="1076"/>
          <ac:picMkLst>
            <pc:docMk/>
            <pc:sldMk cId="0" sldId="260"/>
            <ac:picMk id="7" creationId="{BF1334F3-952F-63EC-9819-E1B36AB85A02}"/>
          </ac:picMkLst>
        </pc:picChg>
      </pc:sldChg>
      <pc:sldChg chg="modSp mod">
        <pc:chgData name="Tsheringma Tamang" userId="0aaffb092a045b04" providerId="LiveId" clId="{A7C1DB74-D963-4A46-BA93-AFCFA292F973}" dt="2023-02-09T06:03:47.114" v="3283" actId="20577"/>
        <pc:sldMkLst>
          <pc:docMk/>
          <pc:sldMk cId="0" sldId="261"/>
        </pc:sldMkLst>
        <pc:spChg chg="mod">
          <ac:chgData name="Tsheringma Tamang" userId="0aaffb092a045b04" providerId="LiveId" clId="{A7C1DB74-D963-4A46-BA93-AFCFA292F973}" dt="2023-02-09T06:03:47.114" v="3283" actId="20577"/>
          <ac:spMkLst>
            <pc:docMk/>
            <pc:sldMk cId="0" sldId="261"/>
            <ac:spMk id="3" creationId="{00000000-0000-0000-0000-000000000000}"/>
          </ac:spMkLst>
        </pc:spChg>
        <pc:spChg chg="mod">
          <ac:chgData name="Tsheringma Tamang" userId="0aaffb092a045b04" providerId="LiveId" clId="{A7C1DB74-D963-4A46-BA93-AFCFA292F973}" dt="2023-02-08T14:18:00.886" v="197" actId="207"/>
          <ac:spMkLst>
            <pc:docMk/>
            <pc:sldMk cId="0" sldId="261"/>
            <ac:spMk id="4" creationId="{00000000-0000-0000-0000-000000000000}"/>
          </ac:spMkLst>
        </pc:spChg>
        <pc:spChg chg="mod">
          <ac:chgData name="Tsheringma Tamang" userId="0aaffb092a045b04" providerId="LiveId" clId="{A7C1DB74-D963-4A46-BA93-AFCFA292F973}" dt="2023-02-08T14:18:07.470" v="198" actId="207"/>
          <ac:spMkLst>
            <pc:docMk/>
            <pc:sldMk cId="0" sldId="261"/>
            <ac:spMk id="6" creationId="{00000000-0000-0000-0000-000000000000}"/>
          </ac:spMkLst>
        </pc:spChg>
        <pc:picChg chg="mod">
          <ac:chgData name="Tsheringma Tamang" userId="0aaffb092a045b04" providerId="LiveId" clId="{A7C1DB74-D963-4A46-BA93-AFCFA292F973}" dt="2023-02-08T15:02:18.665" v="310"/>
          <ac:picMkLst>
            <pc:docMk/>
            <pc:sldMk cId="0" sldId="261"/>
            <ac:picMk id="5" creationId="{00000000-0000-0000-0000-000000000000}"/>
          </ac:picMkLst>
        </pc:picChg>
      </pc:sldChg>
      <pc:sldChg chg="modSp mod">
        <pc:chgData name="Tsheringma Tamang" userId="0aaffb092a045b04" providerId="LiveId" clId="{A7C1DB74-D963-4A46-BA93-AFCFA292F973}" dt="2023-02-08T14:20:09.291" v="201" actId="207"/>
        <pc:sldMkLst>
          <pc:docMk/>
          <pc:sldMk cId="0" sldId="262"/>
        </pc:sldMkLst>
        <pc:spChg chg="mod">
          <ac:chgData name="Tsheringma Tamang" userId="0aaffb092a045b04" providerId="LiveId" clId="{A7C1DB74-D963-4A46-BA93-AFCFA292F973}" dt="2023-02-08T14:20:09.291" v="201" actId="207"/>
          <ac:spMkLst>
            <pc:docMk/>
            <pc:sldMk cId="0" sldId="262"/>
            <ac:spMk id="4" creationId="{00000000-0000-0000-0000-000000000000}"/>
          </ac:spMkLst>
        </pc:spChg>
      </pc:sldChg>
      <pc:sldChg chg="delSp modSp mod">
        <pc:chgData name="Tsheringma Tamang" userId="0aaffb092a045b04" providerId="LiveId" clId="{A7C1DB74-D963-4A46-BA93-AFCFA292F973}" dt="2023-02-08T15:05:22.483" v="316" actId="478"/>
        <pc:sldMkLst>
          <pc:docMk/>
          <pc:sldMk cId="0" sldId="263"/>
        </pc:sldMkLst>
        <pc:spChg chg="mod">
          <ac:chgData name="Tsheringma Tamang" userId="0aaffb092a045b04" providerId="LiveId" clId="{A7C1DB74-D963-4A46-BA93-AFCFA292F973}" dt="2023-02-08T15:04:07.319" v="311" actId="207"/>
          <ac:spMkLst>
            <pc:docMk/>
            <pc:sldMk cId="0" sldId="263"/>
            <ac:spMk id="4" creationId="{00000000-0000-0000-0000-000000000000}"/>
          </ac:spMkLst>
        </pc:spChg>
        <pc:spChg chg="mod">
          <ac:chgData name="Tsheringma Tamang" userId="0aaffb092a045b04" providerId="LiveId" clId="{A7C1DB74-D963-4A46-BA93-AFCFA292F973}" dt="2023-02-08T15:05:10.524" v="315" actId="207"/>
          <ac:spMkLst>
            <pc:docMk/>
            <pc:sldMk cId="0" sldId="263"/>
            <ac:spMk id="6" creationId="{00000000-0000-0000-0000-000000000000}"/>
          </ac:spMkLst>
        </pc:spChg>
        <pc:spChg chg="mod">
          <ac:chgData name="Tsheringma Tamang" userId="0aaffb092a045b04" providerId="LiveId" clId="{A7C1DB74-D963-4A46-BA93-AFCFA292F973}" dt="2023-02-08T15:05:10.524" v="315" actId="207"/>
          <ac:spMkLst>
            <pc:docMk/>
            <pc:sldMk cId="0" sldId="263"/>
            <ac:spMk id="7" creationId="{00000000-0000-0000-0000-000000000000}"/>
          </ac:spMkLst>
        </pc:spChg>
        <pc:spChg chg="mod">
          <ac:chgData name="Tsheringma Tamang" userId="0aaffb092a045b04" providerId="LiveId" clId="{A7C1DB74-D963-4A46-BA93-AFCFA292F973}" dt="2023-02-08T15:05:10.524" v="315" actId="207"/>
          <ac:spMkLst>
            <pc:docMk/>
            <pc:sldMk cId="0" sldId="263"/>
            <ac:spMk id="8" creationId="{00000000-0000-0000-0000-000000000000}"/>
          </ac:spMkLst>
        </pc:spChg>
        <pc:spChg chg="mod">
          <ac:chgData name="Tsheringma Tamang" userId="0aaffb092a045b04" providerId="LiveId" clId="{A7C1DB74-D963-4A46-BA93-AFCFA292F973}" dt="2023-02-08T15:05:10.524" v="315" actId="207"/>
          <ac:spMkLst>
            <pc:docMk/>
            <pc:sldMk cId="0" sldId="263"/>
            <ac:spMk id="9" creationId="{00000000-0000-0000-0000-000000000000}"/>
          </ac:spMkLst>
        </pc:spChg>
        <pc:spChg chg="mod">
          <ac:chgData name="Tsheringma Tamang" userId="0aaffb092a045b04" providerId="LiveId" clId="{A7C1DB74-D963-4A46-BA93-AFCFA292F973}" dt="2023-02-08T15:05:10.524" v="315" actId="207"/>
          <ac:spMkLst>
            <pc:docMk/>
            <pc:sldMk cId="0" sldId="263"/>
            <ac:spMk id="10" creationId="{00000000-0000-0000-0000-000000000000}"/>
          </ac:spMkLst>
        </pc:spChg>
        <pc:spChg chg="mod">
          <ac:chgData name="Tsheringma Tamang" userId="0aaffb092a045b04" providerId="LiveId" clId="{A7C1DB74-D963-4A46-BA93-AFCFA292F973}" dt="2023-02-08T15:05:10.524" v="315" actId="207"/>
          <ac:spMkLst>
            <pc:docMk/>
            <pc:sldMk cId="0" sldId="263"/>
            <ac:spMk id="11" creationId="{00000000-0000-0000-0000-000000000000}"/>
          </ac:spMkLst>
        </pc:spChg>
        <pc:spChg chg="mod">
          <ac:chgData name="Tsheringma Tamang" userId="0aaffb092a045b04" providerId="LiveId" clId="{A7C1DB74-D963-4A46-BA93-AFCFA292F973}" dt="2023-02-08T15:05:10.524" v="315" actId="207"/>
          <ac:spMkLst>
            <pc:docMk/>
            <pc:sldMk cId="0" sldId="263"/>
            <ac:spMk id="12" creationId="{00000000-0000-0000-0000-000000000000}"/>
          </ac:spMkLst>
        </pc:spChg>
        <pc:spChg chg="mod">
          <ac:chgData name="Tsheringma Tamang" userId="0aaffb092a045b04" providerId="LiveId" clId="{A7C1DB74-D963-4A46-BA93-AFCFA292F973}" dt="2023-02-08T15:05:10.524" v="315" actId="207"/>
          <ac:spMkLst>
            <pc:docMk/>
            <pc:sldMk cId="0" sldId="263"/>
            <ac:spMk id="13" creationId="{00000000-0000-0000-0000-000000000000}"/>
          </ac:spMkLst>
        </pc:spChg>
        <pc:spChg chg="mod">
          <ac:chgData name="Tsheringma Tamang" userId="0aaffb092a045b04" providerId="LiveId" clId="{A7C1DB74-D963-4A46-BA93-AFCFA292F973}" dt="2023-02-08T15:05:10.524" v="315" actId="207"/>
          <ac:spMkLst>
            <pc:docMk/>
            <pc:sldMk cId="0" sldId="263"/>
            <ac:spMk id="14" creationId="{00000000-0000-0000-0000-000000000000}"/>
          </ac:spMkLst>
        </pc:spChg>
        <pc:spChg chg="mod">
          <ac:chgData name="Tsheringma Tamang" userId="0aaffb092a045b04" providerId="LiveId" clId="{A7C1DB74-D963-4A46-BA93-AFCFA292F973}" dt="2023-02-08T15:05:10.524" v="315" actId="207"/>
          <ac:spMkLst>
            <pc:docMk/>
            <pc:sldMk cId="0" sldId="263"/>
            <ac:spMk id="15" creationId="{00000000-0000-0000-0000-000000000000}"/>
          </ac:spMkLst>
        </pc:spChg>
        <pc:spChg chg="mod">
          <ac:chgData name="Tsheringma Tamang" userId="0aaffb092a045b04" providerId="LiveId" clId="{A7C1DB74-D963-4A46-BA93-AFCFA292F973}" dt="2023-02-08T15:05:10.524" v="315" actId="207"/>
          <ac:spMkLst>
            <pc:docMk/>
            <pc:sldMk cId="0" sldId="263"/>
            <ac:spMk id="16" creationId="{00000000-0000-0000-0000-000000000000}"/>
          </ac:spMkLst>
        </pc:spChg>
        <pc:spChg chg="mod">
          <ac:chgData name="Tsheringma Tamang" userId="0aaffb092a045b04" providerId="LiveId" clId="{A7C1DB74-D963-4A46-BA93-AFCFA292F973}" dt="2023-02-08T15:05:10.524" v="315" actId="207"/>
          <ac:spMkLst>
            <pc:docMk/>
            <pc:sldMk cId="0" sldId="263"/>
            <ac:spMk id="17" creationId="{00000000-0000-0000-0000-000000000000}"/>
          </ac:spMkLst>
        </pc:spChg>
        <pc:spChg chg="mod">
          <ac:chgData name="Tsheringma Tamang" userId="0aaffb092a045b04" providerId="LiveId" clId="{A7C1DB74-D963-4A46-BA93-AFCFA292F973}" dt="2023-02-08T15:05:10.524" v="315" actId="207"/>
          <ac:spMkLst>
            <pc:docMk/>
            <pc:sldMk cId="0" sldId="263"/>
            <ac:spMk id="18" creationId="{00000000-0000-0000-0000-000000000000}"/>
          </ac:spMkLst>
        </pc:spChg>
        <pc:spChg chg="mod">
          <ac:chgData name="Tsheringma Tamang" userId="0aaffb092a045b04" providerId="LiveId" clId="{A7C1DB74-D963-4A46-BA93-AFCFA292F973}" dt="2023-02-08T15:05:10.524" v="315" actId="207"/>
          <ac:spMkLst>
            <pc:docMk/>
            <pc:sldMk cId="0" sldId="263"/>
            <ac:spMk id="19" creationId="{00000000-0000-0000-0000-000000000000}"/>
          </ac:spMkLst>
        </pc:spChg>
        <pc:spChg chg="mod">
          <ac:chgData name="Tsheringma Tamang" userId="0aaffb092a045b04" providerId="LiveId" clId="{A7C1DB74-D963-4A46-BA93-AFCFA292F973}" dt="2023-02-08T15:05:10.524" v="315" actId="207"/>
          <ac:spMkLst>
            <pc:docMk/>
            <pc:sldMk cId="0" sldId="263"/>
            <ac:spMk id="20" creationId="{00000000-0000-0000-0000-000000000000}"/>
          </ac:spMkLst>
        </pc:spChg>
        <pc:spChg chg="mod">
          <ac:chgData name="Tsheringma Tamang" userId="0aaffb092a045b04" providerId="LiveId" clId="{A7C1DB74-D963-4A46-BA93-AFCFA292F973}" dt="2023-02-08T15:05:10.524" v="315" actId="207"/>
          <ac:spMkLst>
            <pc:docMk/>
            <pc:sldMk cId="0" sldId="263"/>
            <ac:spMk id="21" creationId="{00000000-0000-0000-0000-000000000000}"/>
          </ac:spMkLst>
        </pc:spChg>
        <pc:spChg chg="mod">
          <ac:chgData name="Tsheringma Tamang" userId="0aaffb092a045b04" providerId="LiveId" clId="{A7C1DB74-D963-4A46-BA93-AFCFA292F973}" dt="2023-02-08T15:05:10.524" v="315" actId="207"/>
          <ac:spMkLst>
            <pc:docMk/>
            <pc:sldMk cId="0" sldId="263"/>
            <ac:spMk id="22" creationId="{00000000-0000-0000-0000-000000000000}"/>
          </ac:spMkLst>
        </pc:spChg>
        <pc:spChg chg="mod">
          <ac:chgData name="Tsheringma Tamang" userId="0aaffb092a045b04" providerId="LiveId" clId="{A7C1DB74-D963-4A46-BA93-AFCFA292F973}" dt="2023-02-08T15:05:10.524" v="315" actId="207"/>
          <ac:spMkLst>
            <pc:docMk/>
            <pc:sldMk cId="0" sldId="263"/>
            <ac:spMk id="23" creationId="{00000000-0000-0000-0000-000000000000}"/>
          </ac:spMkLst>
        </pc:spChg>
        <pc:spChg chg="mod">
          <ac:chgData name="Tsheringma Tamang" userId="0aaffb092a045b04" providerId="LiveId" clId="{A7C1DB74-D963-4A46-BA93-AFCFA292F973}" dt="2023-02-08T15:05:10.524" v="315" actId="207"/>
          <ac:spMkLst>
            <pc:docMk/>
            <pc:sldMk cId="0" sldId="263"/>
            <ac:spMk id="24" creationId="{00000000-0000-0000-0000-000000000000}"/>
          </ac:spMkLst>
        </pc:spChg>
        <pc:spChg chg="mod">
          <ac:chgData name="Tsheringma Tamang" userId="0aaffb092a045b04" providerId="LiveId" clId="{A7C1DB74-D963-4A46-BA93-AFCFA292F973}" dt="2023-02-08T15:05:10.524" v="315" actId="207"/>
          <ac:spMkLst>
            <pc:docMk/>
            <pc:sldMk cId="0" sldId="263"/>
            <ac:spMk id="25" creationId="{00000000-0000-0000-0000-000000000000}"/>
          </ac:spMkLst>
        </pc:spChg>
        <pc:spChg chg="mod">
          <ac:chgData name="Tsheringma Tamang" userId="0aaffb092a045b04" providerId="LiveId" clId="{A7C1DB74-D963-4A46-BA93-AFCFA292F973}" dt="2023-02-08T15:05:10.524" v="315" actId="207"/>
          <ac:spMkLst>
            <pc:docMk/>
            <pc:sldMk cId="0" sldId="263"/>
            <ac:spMk id="26" creationId="{00000000-0000-0000-0000-000000000000}"/>
          </ac:spMkLst>
        </pc:spChg>
        <pc:spChg chg="mod">
          <ac:chgData name="Tsheringma Tamang" userId="0aaffb092a045b04" providerId="LiveId" clId="{A7C1DB74-D963-4A46-BA93-AFCFA292F973}" dt="2023-02-08T15:05:10.524" v="315" actId="207"/>
          <ac:spMkLst>
            <pc:docMk/>
            <pc:sldMk cId="0" sldId="263"/>
            <ac:spMk id="27" creationId="{00000000-0000-0000-0000-000000000000}"/>
          </ac:spMkLst>
        </pc:spChg>
        <pc:spChg chg="mod">
          <ac:chgData name="Tsheringma Tamang" userId="0aaffb092a045b04" providerId="LiveId" clId="{A7C1DB74-D963-4A46-BA93-AFCFA292F973}" dt="2023-02-08T15:05:10.524" v="315" actId="207"/>
          <ac:spMkLst>
            <pc:docMk/>
            <pc:sldMk cId="0" sldId="263"/>
            <ac:spMk id="28" creationId="{00000000-0000-0000-0000-000000000000}"/>
          </ac:spMkLst>
        </pc:spChg>
        <pc:spChg chg="mod">
          <ac:chgData name="Tsheringma Tamang" userId="0aaffb092a045b04" providerId="LiveId" clId="{A7C1DB74-D963-4A46-BA93-AFCFA292F973}" dt="2023-02-08T15:05:10.524" v="315" actId="207"/>
          <ac:spMkLst>
            <pc:docMk/>
            <pc:sldMk cId="0" sldId="263"/>
            <ac:spMk id="29" creationId="{00000000-0000-0000-0000-000000000000}"/>
          </ac:spMkLst>
        </pc:spChg>
        <pc:spChg chg="mod">
          <ac:chgData name="Tsheringma Tamang" userId="0aaffb092a045b04" providerId="LiveId" clId="{A7C1DB74-D963-4A46-BA93-AFCFA292F973}" dt="2023-02-08T15:05:10.524" v="315" actId="207"/>
          <ac:spMkLst>
            <pc:docMk/>
            <pc:sldMk cId="0" sldId="263"/>
            <ac:spMk id="30" creationId="{00000000-0000-0000-0000-000000000000}"/>
          </ac:spMkLst>
        </pc:spChg>
        <pc:spChg chg="mod">
          <ac:chgData name="Tsheringma Tamang" userId="0aaffb092a045b04" providerId="LiveId" clId="{A7C1DB74-D963-4A46-BA93-AFCFA292F973}" dt="2023-02-08T15:05:10.524" v="315" actId="207"/>
          <ac:spMkLst>
            <pc:docMk/>
            <pc:sldMk cId="0" sldId="263"/>
            <ac:spMk id="31" creationId="{00000000-0000-0000-0000-000000000000}"/>
          </ac:spMkLst>
        </pc:spChg>
        <pc:spChg chg="mod">
          <ac:chgData name="Tsheringma Tamang" userId="0aaffb092a045b04" providerId="LiveId" clId="{A7C1DB74-D963-4A46-BA93-AFCFA292F973}" dt="2023-02-08T15:05:10.524" v="315" actId="207"/>
          <ac:spMkLst>
            <pc:docMk/>
            <pc:sldMk cId="0" sldId="263"/>
            <ac:spMk id="32" creationId="{00000000-0000-0000-0000-000000000000}"/>
          </ac:spMkLst>
        </pc:spChg>
        <pc:spChg chg="mod">
          <ac:chgData name="Tsheringma Tamang" userId="0aaffb092a045b04" providerId="LiveId" clId="{A7C1DB74-D963-4A46-BA93-AFCFA292F973}" dt="2023-02-08T15:05:10.524" v="315" actId="207"/>
          <ac:spMkLst>
            <pc:docMk/>
            <pc:sldMk cId="0" sldId="263"/>
            <ac:spMk id="33" creationId="{00000000-0000-0000-0000-000000000000}"/>
          </ac:spMkLst>
        </pc:spChg>
        <pc:spChg chg="mod">
          <ac:chgData name="Tsheringma Tamang" userId="0aaffb092a045b04" providerId="LiveId" clId="{A7C1DB74-D963-4A46-BA93-AFCFA292F973}" dt="2023-02-08T15:05:10.524" v="315" actId="207"/>
          <ac:spMkLst>
            <pc:docMk/>
            <pc:sldMk cId="0" sldId="263"/>
            <ac:spMk id="34" creationId="{00000000-0000-0000-0000-000000000000}"/>
          </ac:spMkLst>
        </pc:spChg>
        <pc:spChg chg="mod">
          <ac:chgData name="Tsheringma Tamang" userId="0aaffb092a045b04" providerId="LiveId" clId="{A7C1DB74-D963-4A46-BA93-AFCFA292F973}" dt="2023-02-08T15:05:10.524" v="315" actId="207"/>
          <ac:spMkLst>
            <pc:docMk/>
            <pc:sldMk cId="0" sldId="263"/>
            <ac:spMk id="35" creationId="{00000000-0000-0000-0000-000000000000}"/>
          </ac:spMkLst>
        </pc:spChg>
        <pc:spChg chg="mod">
          <ac:chgData name="Tsheringma Tamang" userId="0aaffb092a045b04" providerId="LiveId" clId="{A7C1DB74-D963-4A46-BA93-AFCFA292F973}" dt="2023-02-08T15:05:10.524" v="315" actId="207"/>
          <ac:spMkLst>
            <pc:docMk/>
            <pc:sldMk cId="0" sldId="263"/>
            <ac:spMk id="39" creationId="{00000000-0000-0000-0000-000000000000}"/>
          </ac:spMkLst>
        </pc:spChg>
        <pc:spChg chg="mod">
          <ac:chgData name="Tsheringma Tamang" userId="0aaffb092a045b04" providerId="LiveId" clId="{A7C1DB74-D963-4A46-BA93-AFCFA292F973}" dt="2023-02-08T15:05:10.524" v="315" actId="207"/>
          <ac:spMkLst>
            <pc:docMk/>
            <pc:sldMk cId="0" sldId="263"/>
            <ac:spMk id="40" creationId="{00000000-0000-0000-0000-000000000000}"/>
          </ac:spMkLst>
        </pc:spChg>
        <pc:spChg chg="mod">
          <ac:chgData name="Tsheringma Tamang" userId="0aaffb092a045b04" providerId="LiveId" clId="{A7C1DB74-D963-4A46-BA93-AFCFA292F973}" dt="2023-02-08T15:05:10.524" v="315" actId="207"/>
          <ac:spMkLst>
            <pc:docMk/>
            <pc:sldMk cId="0" sldId="263"/>
            <ac:spMk id="41" creationId="{00000000-0000-0000-0000-000000000000}"/>
          </ac:spMkLst>
        </pc:spChg>
        <pc:spChg chg="mod">
          <ac:chgData name="Tsheringma Tamang" userId="0aaffb092a045b04" providerId="LiveId" clId="{A7C1DB74-D963-4A46-BA93-AFCFA292F973}" dt="2023-02-08T15:05:10.524" v="315" actId="207"/>
          <ac:spMkLst>
            <pc:docMk/>
            <pc:sldMk cId="0" sldId="263"/>
            <ac:spMk id="42" creationId="{00000000-0000-0000-0000-000000000000}"/>
          </ac:spMkLst>
        </pc:spChg>
        <pc:spChg chg="mod">
          <ac:chgData name="Tsheringma Tamang" userId="0aaffb092a045b04" providerId="LiveId" clId="{A7C1DB74-D963-4A46-BA93-AFCFA292F973}" dt="2023-02-08T15:05:10.524" v="315" actId="207"/>
          <ac:spMkLst>
            <pc:docMk/>
            <pc:sldMk cId="0" sldId="263"/>
            <ac:spMk id="43" creationId="{00000000-0000-0000-0000-000000000000}"/>
          </ac:spMkLst>
        </pc:spChg>
        <pc:spChg chg="mod">
          <ac:chgData name="Tsheringma Tamang" userId="0aaffb092a045b04" providerId="LiveId" clId="{A7C1DB74-D963-4A46-BA93-AFCFA292F973}" dt="2023-02-08T15:05:10.524" v="315" actId="207"/>
          <ac:spMkLst>
            <pc:docMk/>
            <pc:sldMk cId="0" sldId="263"/>
            <ac:spMk id="44" creationId="{00000000-0000-0000-0000-000000000000}"/>
          </ac:spMkLst>
        </pc:spChg>
        <pc:spChg chg="mod">
          <ac:chgData name="Tsheringma Tamang" userId="0aaffb092a045b04" providerId="LiveId" clId="{A7C1DB74-D963-4A46-BA93-AFCFA292F973}" dt="2023-02-08T15:05:10.524" v="315" actId="207"/>
          <ac:spMkLst>
            <pc:docMk/>
            <pc:sldMk cId="0" sldId="263"/>
            <ac:spMk id="45" creationId="{00000000-0000-0000-0000-000000000000}"/>
          </ac:spMkLst>
        </pc:spChg>
        <pc:spChg chg="mod">
          <ac:chgData name="Tsheringma Tamang" userId="0aaffb092a045b04" providerId="LiveId" clId="{A7C1DB74-D963-4A46-BA93-AFCFA292F973}" dt="2023-02-08T15:05:10.524" v="315" actId="207"/>
          <ac:spMkLst>
            <pc:docMk/>
            <pc:sldMk cId="0" sldId="263"/>
            <ac:spMk id="46" creationId="{00000000-0000-0000-0000-000000000000}"/>
          </ac:spMkLst>
        </pc:spChg>
        <pc:spChg chg="mod">
          <ac:chgData name="Tsheringma Tamang" userId="0aaffb092a045b04" providerId="LiveId" clId="{A7C1DB74-D963-4A46-BA93-AFCFA292F973}" dt="2023-02-08T15:05:10.524" v="315" actId="207"/>
          <ac:spMkLst>
            <pc:docMk/>
            <pc:sldMk cId="0" sldId="263"/>
            <ac:spMk id="47" creationId="{00000000-0000-0000-0000-000000000000}"/>
          </ac:spMkLst>
        </pc:spChg>
        <pc:spChg chg="mod">
          <ac:chgData name="Tsheringma Tamang" userId="0aaffb092a045b04" providerId="LiveId" clId="{A7C1DB74-D963-4A46-BA93-AFCFA292F973}" dt="2023-02-08T15:05:10.524" v="315" actId="207"/>
          <ac:spMkLst>
            <pc:docMk/>
            <pc:sldMk cId="0" sldId="263"/>
            <ac:spMk id="48" creationId="{00000000-0000-0000-0000-000000000000}"/>
          </ac:spMkLst>
        </pc:spChg>
        <pc:grpChg chg="del mod">
          <ac:chgData name="Tsheringma Tamang" userId="0aaffb092a045b04" providerId="LiveId" clId="{A7C1DB74-D963-4A46-BA93-AFCFA292F973}" dt="2023-02-08T15:05:22.483" v="316" actId="478"/>
          <ac:grpSpMkLst>
            <pc:docMk/>
            <pc:sldMk cId="0" sldId="263"/>
            <ac:grpSpMk id="5" creationId="{00000000-0000-0000-0000-000000000000}"/>
          </ac:grpSpMkLst>
        </pc:grpChg>
        <pc:picChg chg="mod">
          <ac:chgData name="Tsheringma Tamang" userId="0aaffb092a045b04" providerId="LiveId" clId="{A7C1DB74-D963-4A46-BA93-AFCFA292F973}" dt="2023-02-08T15:05:10.524" v="315" actId="207"/>
          <ac:picMkLst>
            <pc:docMk/>
            <pc:sldMk cId="0" sldId="263"/>
            <ac:picMk id="36" creationId="{00000000-0000-0000-0000-000000000000}"/>
          </ac:picMkLst>
        </pc:picChg>
        <pc:picChg chg="mod">
          <ac:chgData name="Tsheringma Tamang" userId="0aaffb092a045b04" providerId="LiveId" clId="{A7C1DB74-D963-4A46-BA93-AFCFA292F973}" dt="2023-02-08T15:05:10.524" v="315" actId="207"/>
          <ac:picMkLst>
            <pc:docMk/>
            <pc:sldMk cId="0" sldId="263"/>
            <ac:picMk id="37" creationId="{00000000-0000-0000-0000-000000000000}"/>
          </ac:picMkLst>
        </pc:picChg>
        <pc:picChg chg="mod">
          <ac:chgData name="Tsheringma Tamang" userId="0aaffb092a045b04" providerId="LiveId" clId="{A7C1DB74-D963-4A46-BA93-AFCFA292F973}" dt="2023-02-08T15:05:10.524" v="315" actId="207"/>
          <ac:picMkLst>
            <pc:docMk/>
            <pc:sldMk cId="0" sldId="263"/>
            <ac:picMk id="38" creationId="{00000000-0000-0000-0000-000000000000}"/>
          </ac:picMkLst>
        </pc:picChg>
        <pc:picChg chg="mod">
          <ac:chgData name="Tsheringma Tamang" userId="0aaffb092a045b04" providerId="LiveId" clId="{A7C1DB74-D963-4A46-BA93-AFCFA292F973}" dt="2023-02-08T15:05:10.524" v="315" actId="207"/>
          <ac:picMkLst>
            <pc:docMk/>
            <pc:sldMk cId="0" sldId="263"/>
            <ac:picMk id="49" creationId="{00000000-0000-0000-0000-000000000000}"/>
          </ac:picMkLst>
        </pc:picChg>
      </pc:sldChg>
      <pc:sldChg chg="addSp delSp modSp mod">
        <pc:chgData name="Tsheringma Tamang" userId="0aaffb092a045b04" providerId="LiveId" clId="{A7C1DB74-D963-4A46-BA93-AFCFA292F973}" dt="2023-02-08T18:17:39.321" v="1114" actId="1076"/>
        <pc:sldMkLst>
          <pc:docMk/>
          <pc:sldMk cId="0" sldId="264"/>
        </pc:sldMkLst>
        <pc:spChg chg="mod">
          <ac:chgData name="Tsheringma Tamang" userId="0aaffb092a045b04" providerId="LiveId" clId="{A7C1DB74-D963-4A46-BA93-AFCFA292F973}" dt="2023-02-08T15:58:12.355" v="399" actId="1076"/>
          <ac:spMkLst>
            <pc:docMk/>
            <pc:sldMk cId="0" sldId="264"/>
            <ac:spMk id="2" creationId="{00000000-0000-0000-0000-000000000000}"/>
          </ac:spMkLst>
        </pc:spChg>
        <pc:spChg chg="mod">
          <ac:chgData name="Tsheringma Tamang" userId="0aaffb092a045b04" providerId="LiveId" clId="{A7C1DB74-D963-4A46-BA93-AFCFA292F973}" dt="2023-02-08T16:15:24.074" v="505" actId="20577"/>
          <ac:spMkLst>
            <pc:docMk/>
            <pc:sldMk cId="0" sldId="264"/>
            <ac:spMk id="7" creationId="{00000000-0000-0000-0000-000000000000}"/>
          </ac:spMkLst>
        </pc:spChg>
        <pc:spChg chg="mod">
          <ac:chgData name="Tsheringma Tamang" userId="0aaffb092a045b04" providerId="LiveId" clId="{A7C1DB74-D963-4A46-BA93-AFCFA292F973}" dt="2023-02-08T05:01:38.204" v="158" actId="207"/>
          <ac:spMkLst>
            <pc:docMk/>
            <pc:sldMk cId="0" sldId="264"/>
            <ac:spMk id="10" creationId="{00000000-0000-0000-0000-000000000000}"/>
          </ac:spMkLst>
        </pc:spChg>
        <pc:grpChg chg="del mod">
          <ac:chgData name="Tsheringma Tamang" userId="0aaffb092a045b04" providerId="LiveId" clId="{A7C1DB74-D963-4A46-BA93-AFCFA292F973}" dt="2023-02-08T16:01:18.660" v="480" actId="478"/>
          <ac:grpSpMkLst>
            <pc:docMk/>
            <pc:sldMk cId="0" sldId="264"/>
            <ac:grpSpMk id="4" creationId="{00000000-0000-0000-0000-000000000000}"/>
          </ac:grpSpMkLst>
        </pc:grpChg>
        <pc:picChg chg="del">
          <ac:chgData name="Tsheringma Tamang" userId="0aaffb092a045b04" providerId="LiveId" clId="{A7C1DB74-D963-4A46-BA93-AFCFA292F973}" dt="2023-02-08T15:57:24.838" v="395" actId="478"/>
          <ac:picMkLst>
            <pc:docMk/>
            <pc:sldMk cId="0" sldId="264"/>
            <ac:picMk id="3" creationId="{00000000-0000-0000-0000-000000000000}"/>
          </ac:picMkLst>
        </pc:picChg>
        <pc:picChg chg="add mod">
          <ac:chgData name="Tsheringma Tamang" userId="0aaffb092a045b04" providerId="LiveId" clId="{A7C1DB74-D963-4A46-BA93-AFCFA292F973}" dt="2023-02-08T16:09:34.642" v="493" actId="1076"/>
          <ac:picMkLst>
            <pc:docMk/>
            <pc:sldMk cId="0" sldId="264"/>
            <ac:picMk id="12" creationId="{11A2E1B5-87D9-C536-2CF0-3A1A087CEFB1}"/>
          </ac:picMkLst>
        </pc:picChg>
        <pc:picChg chg="add del mod modCrop">
          <ac:chgData name="Tsheringma Tamang" userId="0aaffb092a045b04" providerId="LiveId" clId="{A7C1DB74-D963-4A46-BA93-AFCFA292F973}" dt="2023-02-08T18:13:15.859" v="1106" actId="478"/>
          <ac:picMkLst>
            <pc:docMk/>
            <pc:sldMk cId="0" sldId="264"/>
            <ac:picMk id="14" creationId="{7C1900DA-3FA1-111A-FDF8-22EF5FC71FE5}"/>
          </ac:picMkLst>
        </pc:picChg>
        <pc:picChg chg="add mod">
          <ac:chgData name="Tsheringma Tamang" userId="0aaffb092a045b04" providerId="LiveId" clId="{A7C1DB74-D963-4A46-BA93-AFCFA292F973}" dt="2023-02-08T18:17:39.321" v="1114" actId="1076"/>
          <ac:picMkLst>
            <pc:docMk/>
            <pc:sldMk cId="0" sldId="264"/>
            <ac:picMk id="16" creationId="{DFF275C2-F936-F9F6-A8A5-626933F5EE7F}"/>
          </ac:picMkLst>
        </pc:picChg>
      </pc:sldChg>
      <pc:sldChg chg="del">
        <pc:chgData name="Tsheringma Tamang" userId="0aaffb092a045b04" providerId="LiveId" clId="{A7C1DB74-D963-4A46-BA93-AFCFA292F973}" dt="2023-02-08T18:21:57.098" v="1115" actId="2696"/>
        <pc:sldMkLst>
          <pc:docMk/>
          <pc:sldMk cId="0" sldId="265"/>
        </pc:sldMkLst>
      </pc:sldChg>
      <pc:sldChg chg="del">
        <pc:chgData name="Tsheringma Tamang" userId="0aaffb092a045b04" providerId="LiveId" clId="{A7C1DB74-D963-4A46-BA93-AFCFA292F973}" dt="2023-02-08T15:05:49.128" v="317" actId="47"/>
        <pc:sldMkLst>
          <pc:docMk/>
          <pc:sldMk cId="0" sldId="266"/>
        </pc:sldMkLst>
      </pc:sldChg>
      <pc:sldChg chg="addSp delSp modSp mod">
        <pc:chgData name="Tsheringma Tamang" userId="0aaffb092a045b04" providerId="LiveId" clId="{A7C1DB74-D963-4A46-BA93-AFCFA292F973}" dt="2023-02-09T06:56:18.500" v="3890" actId="1036"/>
        <pc:sldMkLst>
          <pc:docMk/>
          <pc:sldMk cId="0" sldId="268"/>
        </pc:sldMkLst>
        <pc:spChg chg="del mod">
          <ac:chgData name="Tsheringma Tamang" userId="0aaffb092a045b04" providerId="LiveId" clId="{A7C1DB74-D963-4A46-BA93-AFCFA292F973}" dt="2023-02-08T18:24:29.308" v="1145" actId="21"/>
          <ac:spMkLst>
            <pc:docMk/>
            <pc:sldMk cId="0" sldId="268"/>
            <ac:spMk id="2" creationId="{00000000-0000-0000-0000-000000000000}"/>
          </ac:spMkLst>
        </pc:spChg>
        <pc:spChg chg="add mod">
          <ac:chgData name="Tsheringma Tamang" userId="0aaffb092a045b04" providerId="LiveId" clId="{A7C1DB74-D963-4A46-BA93-AFCFA292F973}" dt="2023-02-09T06:36:45.056" v="3571" actId="1076"/>
          <ac:spMkLst>
            <pc:docMk/>
            <pc:sldMk cId="0" sldId="268"/>
            <ac:spMk id="2" creationId="{DB7F2565-A921-4875-A842-5E153ACCFDA0}"/>
          </ac:spMkLst>
        </pc:spChg>
        <pc:spChg chg="del mod">
          <ac:chgData name="Tsheringma Tamang" userId="0aaffb092a045b04" providerId="LiveId" clId="{A7C1DB74-D963-4A46-BA93-AFCFA292F973}" dt="2023-02-08T18:24:29.312" v="1147"/>
          <ac:spMkLst>
            <pc:docMk/>
            <pc:sldMk cId="0" sldId="268"/>
            <ac:spMk id="3" creationId="{00000000-0000-0000-0000-000000000000}"/>
          </ac:spMkLst>
        </pc:spChg>
        <pc:spChg chg="mod">
          <ac:chgData name="Tsheringma Tamang" userId="0aaffb092a045b04" providerId="LiveId" clId="{A7C1DB74-D963-4A46-BA93-AFCFA292F973}" dt="2023-02-09T06:36:39.623" v="3570" actId="1076"/>
          <ac:spMkLst>
            <pc:docMk/>
            <pc:sldMk cId="0" sldId="268"/>
            <ac:spMk id="4" creationId="{00000000-0000-0000-0000-000000000000}"/>
          </ac:spMkLst>
        </pc:spChg>
        <pc:spChg chg="add del mod">
          <ac:chgData name="Tsheringma Tamang" userId="0aaffb092a045b04" providerId="LiveId" clId="{A7C1DB74-D963-4A46-BA93-AFCFA292F973}" dt="2023-02-09T06:09:55.091" v="3344"/>
          <ac:spMkLst>
            <pc:docMk/>
            <pc:sldMk cId="0" sldId="268"/>
            <ac:spMk id="5" creationId="{F24E98DA-77FC-B9C8-0D21-2E7D52E799C6}"/>
          </ac:spMkLst>
        </pc:spChg>
        <pc:spChg chg="add mod">
          <ac:chgData name="Tsheringma Tamang" userId="0aaffb092a045b04" providerId="LiveId" clId="{A7C1DB74-D963-4A46-BA93-AFCFA292F973}" dt="2023-02-09T06:56:18.500" v="3890" actId="1036"/>
          <ac:spMkLst>
            <pc:docMk/>
            <pc:sldMk cId="0" sldId="268"/>
            <ac:spMk id="7" creationId="{0756DBD1-F171-28C6-2713-E186D97F5B94}"/>
          </ac:spMkLst>
        </pc:spChg>
        <pc:spChg chg="mod">
          <ac:chgData name="Tsheringma Tamang" userId="0aaffb092a045b04" providerId="LiveId" clId="{A7C1DB74-D963-4A46-BA93-AFCFA292F973}" dt="2023-02-08T15:06:14.750" v="322" actId="207"/>
          <ac:spMkLst>
            <pc:docMk/>
            <pc:sldMk cId="0" sldId="268"/>
            <ac:spMk id="17" creationId="{00000000-0000-0000-0000-000000000000}"/>
          </ac:spMkLst>
        </pc:spChg>
        <pc:spChg chg="add del mod">
          <ac:chgData name="Tsheringma Tamang" userId="0aaffb092a045b04" providerId="LiveId" clId="{A7C1DB74-D963-4A46-BA93-AFCFA292F973}" dt="2023-02-09T05:18:25.085" v="2355"/>
          <ac:spMkLst>
            <pc:docMk/>
            <pc:sldMk cId="0" sldId="268"/>
            <ac:spMk id="20" creationId="{CFF35D6C-1750-AEB1-0445-88CBC29C6312}"/>
          </ac:spMkLst>
        </pc:spChg>
        <pc:grpChg chg="del">
          <ac:chgData name="Tsheringma Tamang" userId="0aaffb092a045b04" providerId="LiveId" clId="{A7C1DB74-D963-4A46-BA93-AFCFA292F973}" dt="2023-02-08T15:06:01.271" v="320" actId="478"/>
          <ac:grpSpMkLst>
            <pc:docMk/>
            <pc:sldMk cId="0" sldId="268"/>
            <ac:grpSpMk id="5" creationId="{00000000-0000-0000-0000-000000000000}"/>
          </ac:grpSpMkLst>
        </pc:grpChg>
        <pc:grpChg chg="del">
          <ac:chgData name="Tsheringma Tamang" userId="0aaffb092a045b04" providerId="LiveId" clId="{A7C1DB74-D963-4A46-BA93-AFCFA292F973}" dt="2023-02-08T15:05:56.431" v="318" actId="478"/>
          <ac:grpSpMkLst>
            <pc:docMk/>
            <pc:sldMk cId="0" sldId="268"/>
            <ac:grpSpMk id="8" creationId="{00000000-0000-0000-0000-000000000000}"/>
          </ac:grpSpMkLst>
        </pc:grpChg>
        <pc:grpChg chg="del">
          <ac:chgData name="Tsheringma Tamang" userId="0aaffb092a045b04" providerId="LiveId" clId="{A7C1DB74-D963-4A46-BA93-AFCFA292F973}" dt="2023-02-08T15:06:04.492" v="321" actId="478"/>
          <ac:grpSpMkLst>
            <pc:docMk/>
            <pc:sldMk cId="0" sldId="268"/>
            <ac:grpSpMk id="11" creationId="{00000000-0000-0000-0000-000000000000}"/>
          </ac:grpSpMkLst>
        </pc:grpChg>
        <pc:grpChg chg="del">
          <ac:chgData name="Tsheringma Tamang" userId="0aaffb092a045b04" providerId="LiveId" clId="{A7C1DB74-D963-4A46-BA93-AFCFA292F973}" dt="2023-02-08T15:05:58.925" v="319" actId="478"/>
          <ac:grpSpMkLst>
            <pc:docMk/>
            <pc:sldMk cId="0" sldId="268"/>
            <ac:grpSpMk id="14" creationId="{00000000-0000-0000-0000-000000000000}"/>
          </ac:grpSpMkLst>
        </pc:grpChg>
        <pc:picChg chg="add mod">
          <ac:chgData name="Tsheringma Tamang" userId="0aaffb092a045b04" providerId="LiveId" clId="{A7C1DB74-D963-4A46-BA93-AFCFA292F973}" dt="2023-02-09T06:56:13.649" v="3889" actId="14100"/>
          <ac:picMkLst>
            <pc:docMk/>
            <pc:sldMk cId="0" sldId="268"/>
            <ac:picMk id="9" creationId="{253D00ED-9FA2-944D-57F1-131A13FFCD9C}"/>
          </ac:picMkLst>
        </pc:picChg>
        <pc:picChg chg="add del mod">
          <ac:chgData name="Tsheringma Tamang" userId="0aaffb092a045b04" providerId="LiveId" clId="{A7C1DB74-D963-4A46-BA93-AFCFA292F973}" dt="2023-02-09T05:18:13.060" v="2352" actId="478"/>
          <ac:picMkLst>
            <pc:docMk/>
            <pc:sldMk cId="0" sldId="268"/>
            <ac:picMk id="19" creationId="{98D75A8A-E7F8-6DC6-D2E3-ED393AC37D4D}"/>
          </ac:picMkLst>
        </pc:picChg>
      </pc:sldChg>
      <pc:sldChg chg="addSp delSp modSp mod">
        <pc:chgData name="Tsheringma Tamang" userId="0aaffb092a045b04" providerId="LiveId" clId="{A7C1DB74-D963-4A46-BA93-AFCFA292F973}" dt="2023-02-09T07:45:47.106" v="5474" actId="20577"/>
        <pc:sldMkLst>
          <pc:docMk/>
          <pc:sldMk cId="0" sldId="269"/>
        </pc:sldMkLst>
        <pc:spChg chg="del mod">
          <ac:chgData name="Tsheringma Tamang" userId="0aaffb092a045b04" providerId="LiveId" clId="{A7C1DB74-D963-4A46-BA93-AFCFA292F973}" dt="2023-02-08T19:50:32.770" v="2131"/>
          <ac:spMkLst>
            <pc:docMk/>
            <pc:sldMk cId="0" sldId="269"/>
            <ac:spMk id="2" creationId="{00000000-0000-0000-0000-000000000000}"/>
          </ac:spMkLst>
        </pc:spChg>
        <pc:spChg chg="add del mod">
          <ac:chgData name="Tsheringma Tamang" userId="0aaffb092a045b04" providerId="LiveId" clId="{A7C1DB74-D963-4A46-BA93-AFCFA292F973}" dt="2023-02-09T07:17:24.566" v="3918"/>
          <ac:spMkLst>
            <pc:docMk/>
            <pc:sldMk cId="0" sldId="269"/>
            <ac:spMk id="2" creationId="{B68340F4-535A-9C8E-F18C-EDDEEBFBC6D0}"/>
          </ac:spMkLst>
        </pc:spChg>
        <pc:spChg chg="mod">
          <ac:chgData name="Tsheringma Tamang" userId="0aaffb092a045b04" providerId="LiveId" clId="{A7C1DB74-D963-4A46-BA93-AFCFA292F973}" dt="2023-02-08T19:50:38.861" v="2133" actId="207"/>
          <ac:spMkLst>
            <pc:docMk/>
            <pc:sldMk cId="0" sldId="269"/>
            <ac:spMk id="4" creationId="{00000000-0000-0000-0000-000000000000}"/>
          </ac:spMkLst>
        </pc:spChg>
        <pc:spChg chg="mod">
          <ac:chgData name="Tsheringma Tamang" userId="0aaffb092a045b04" providerId="LiveId" clId="{A7C1DB74-D963-4A46-BA93-AFCFA292F973}" dt="2023-02-09T07:17:23.644" v="3916" actId="1076"/>
          <ac:spMkLst>
            <pc:docMk/>
            <pc:sldMk cId="0" sldId="269"/>
            <ac:spMk id="5" creationId="{00000000-0000-0000-0000-000000000000}"/>
          </ac:spMkLst>
        </pc:spChg>
        <pc:spChg chg="add del mod">
          <ac:chgData name="Tsheringma Tamang" userId="0aaffb092a045b04" providerId="LiveId" clId="{A7C1DB74-D963-4A46-BA93-AFCFA292F973}" dt="2023-02-09T07:28:45.207" v="3967"/>
          <ac:spMkLst>
            <pc:docMk/>
            <pc:sldMk cId="0" sldId="269"/>
            <ac:spMk id="6" creationId="{933C81DA-7B51-1CDD-0A01-BE2C3C7CDBFB}"/>
          </ac:spMkLst>
        </pc:spChg>
        <pc:spChg chg="add mod">
          <ac:chgData name="Tsheringma Tamang" userId="0aaffb092a045b04" providerId="LiveId" clId="{A7C1DB74-D963-4A46-BA93-AFCFA292F973}" dt="2023-02-09T07:45:47.106" v="5474" actId="20577"/>
          <ac:spMkLst>
            <pc:docMk/>
            <pc:sldMk cId="0" sldId="269"/>
            <ac:spMk id="8" creationId="{211FCB3F-D2AE-DD57-F5A2-46E9AB5329EE}"/>
          </ac:spMkLst>
        </pc:spChg>
        <pc:picChg chg="del">
          <ac:chgData name="Tsheringma Tamang" userId="0aaffb092a045b04" providerId="LiveId" clId="{A7C1DB74-D963-4A46-BA93-AFCFA292F973}" dt="2023-02-08T19:50:34.129" v="2132" actId="478"/>
          <ac:picMkLst>
            <pc:docMk/>
            <pc:sldMk cId="0" sldId="269"/>
            <ac:picMk id="6" creationId="{00000000-0000-0000-0000-000000000000}"/>
          </ac:picMkLst>
        </pc:picChg>
      </pc:sldChg>
      <pc:sldChg chg="delSp modSp mod">
        <pc:chgData name="Tsheringma Tamang" userId="0aaffb092a045b04" providerId="LiveId" clId="{A7C1DB74-D963-4A46-BA93-AFCFA292F973}" dt="2023-02-09T05:54:18.289" v="3004"/>
        <pc:sldMkLst>
          <pc:docMk/>
          <pc:sldMk cId="0" sldId="270"/>
        </pc:sldMkLst>
        <pc:spChg chg="mod">
          <ac:chgData name="Tsheringma Tamang" userId="0aaffb092a045b04" providerId="LiveId" clId="{A7C1DB74-D963-4A46-BA93-AFCFA292F973}" dt="2023-02-09T05:53:29.272" v="2749" actId="14100"/>
          <ac:spMkLst>
            <pc:docMk/>
            <pc:sldMk cId="0" sldId="270"/>
            <ac:spMk id="2" creationId="{00000000-0000-0000-0000-000000000000}"/>
          </ac:spMkLst>
        </pc:spChg>
        <pc:spChg chg="del mod">
          <ac:chgData name="Tsheringma Tamang" userId="0aaffb092a045b04" providerId="LiveId" clId="{A7C1DB74-D963-4A46-BA93-AFCFA292F973}" dt="2023-02-09T05:54:18.289" v="3002"/>
          <ac:spMkLst>
            <pc:docMk/>
            <pc:sldMk cId="0" sldId="270"/>
            <ac:spMk id="3" creationId="{00000000-0000-0000-0000-000000000000}"/>
          </ac:spMkLst>
        </pc:spChg>
        <pc:spChg chg="del mod">
          <ac:chgData name="Tsheringma Tamang" userId="0aaffb092a045b04" providerId="LiveId" clId="{A7C1DB74-D963-4A46-BA93-AFCFA292F973}" dt="2023-02-09T05:54:18.289" v="3000"/>
          <ac:spMkLst>
            <pc:docMk/>
            <pc:sldMk cId="0" sldId="270"/>
            <ac:spMk id="4" creationId="{00000000-0000-0000-0000-000000000000}"/>
          </ac:spMkLst>
        </pc:spChg>
        <pc:spChg chg="del mod">
          <ac:chgData name="Tsheringma Tamang" userId="0aaffb092a045b04" providerId="LiveId" clId="{A7C1DB74-D963-4A46-BA93-AFCFA292F973}" dt="2023-02-09T05:54:18.289" v="2998"/>
          <ac:spMkLst>
            <pc:docMk/>
            <pc:sldMk cId="0" sldId="270"/>
            <ac:spMk id="5" creationId="{00000000-0000-0000-0000-000000000000}"/>
          </ac:spMkLst>
        </pc:spChg>
        <pc:spChg chg="mod">
          <ac:chgData name="Tsheringma Tamang" userId="0aaffb092a045b04" providerId="LiveId" clId="{A7C1DB74-D963-4A46-BA93-AFCFA292F973}" dt="2023-02-09T05:52:50.019" v="2743" actId="1076"/>
          <ac:spMkLst>
            <pc:docMk/>
            <pc:sldMk cId="0" sldId="270"/>
            <ac:spMk id="6" creationId="{00000000-0000-0000-0000-000000000000}"/>
          </ac:spMkLst>
        </pc:spChg>
        <pc:spChg chg="del mod">
          <ac:chgData name="Tsheringma Tamang" userId="0aaffb092a045b04" providerId="LiveId" clId="{A7C1DB74-D963-4A46-BA93-AFCFA292F973}" dt="2023-02-09T05:54:18.289" v="3004"/>
          <ac:spMkLst>
            <pc:docMk/>
            <pc:sldMk cId="0" sldId="270"/>
            <ac:spMk id="9" creationId="{00000000-0000-0000-0000-000000000000}"/>
          </ac:spMkLst>
        </pc:spChg>
        <pc:spChg chg="del mod">
          <ac:chgData name="Tsheringma Tamang" userId="0aaffb092a045b04" providerId="LiveId" clId="{A7C1DB74-D963-4A46-BA93-AFCFA292F973}" dt="2023-02-09T05:53:40.185" v="2751" actId="478"/>
          <ac:spMkLst>
            <pc:docMk/>
            <pc:sldMk cId="0" sldId="270"/>
            <ac:spMk id="10" creationId="{00000000-0000-0000-0000-000000000000}"/>
          </ac:spMkLst>
        </pc:spChg>
        <pc:spChg chg="del">
          <ac:chgData name="Tsheringma Tamang" userId="0aaffb092a045b04" providerId="LiveId" clId="{A7C1DB74-D963-4A46-BA93-AFCFA292F973}" dt="2023-02-09T05:53:42.665" v="2752" actId="478"/>
          <ac:spMkLst>
            <pc:docMk/>
            <pc:sldMk cId="0" sldId="270"/>
            <ac:spMk id="11" creationId="{00000000-0000-0000-0000-000000000000}"/>
          </ac:spMkLst>
        </pc:spChg>
        <pc:picChg chg="del">
          <ac:chgData name="Tsheringma Tamang" userId="0aaffb092a045b04" providerId="LiveId" clId="{A7C1DB74-D963-4A46-BA93-AFCFA292F973}" dt="2023-02-09T05:53:06.458" v="2744" actId="478"/>
          <ac:picMkLst>
            <pc:docMk/>
            <pc:sldMk cId="0" sldId="270"/>
            <ac:picMk id="7" creationId="{00000000-0000-0000-0000-000000000000}"/>
          </ac:picMkLst>
        </pc:picChg>
        <pc:picChg chg="del mod">
          <ac:chgData name="Tsheringma Tamang" userId="0aaffb092a045b04" providerId="LiveId" clId="{A7C1DB74-D963-4A46-BA93-AFCFA292F973}" dt="2023-02-09T05:51:50.011" v="2738" actId="478"/>
          <ac:picMkLst>
            <pc:docMk/>
            <pc:sldMk cId="0" sldId="270"/>
            <ac:picMk id="8" creationId="{00000000-0000-0000-0000-000000000000}"/>
          </ac:picMkLst>
        </pc:picChg>
      </pc:sldChg>
      <pc:sldChg chg="delSp modSp del mod">
        <pc:chgData name="Tsheringma Tamang" userId="0aaffb092a045b04" providerId="LiveId" clId="{A7C1DB74-D963-4A46-BA93-AFCFA292F973}" dt="2023-02-09T05:56:53.919" v="3269" actId="2696"/>
        <pc:sldMkLst>
          <pc:docMk/>
          <pc:sldMk cId="0" sldId="271"/>
        </pc:sldMkLst>
        <pc:spChg chg="del mod">
          <ac:chgData name="Tsheringma Tamang" userId="0aaffb092a045b04" providerId="LiveId" clId="{A7C1DB74-D963-4A46-BA93-AFCFA292F973}" dt="2023-02-09T05:56:06.386" v="3070"/>
          <ac:spMkLst>
            <pc:docMk/>
            <pc:sldMk cId="0" sldId="271"/>
            <ac:spMk id="2" creationId="{00000000-0000-0000-0000-000000000000}"/>
          </ac:spMkLst>
        </pc:spChg>
        <pc:spChg chg="del mod">
          <ac:chgData name="Tsheringma Tamang" userId="0aaffb092a045b04" providerId="LiveId" clId="{A7C1DB74-D963-4A46-BA93-AFCFA292F973}" dt="2023-02-09T05:56:51.939" v="3268"/>
          <ac:spMkLst>
            <pc:docMk/>
            <pc:sldMk cId="0" sldId="271"/>
            <ac:spMk id="3" creationId="{00000000-0000-0000-0000-000000000000}"/>
          </ac:spMkLst>
        </pc:spChg>
        <pc:spChg chg="del mod">
          <ac:chgData name="Tsheringma Tamang" userId="0aaffb092a045b04" providerId="LiveId" clId="{A7C1DB74-D963-4A46-BA93-AFCFA292F973}" dt="2023-02-09T05:56:51.939" v="3266"/>
          <ac:spMkLst>
            <pc:docMk/>
            <pc:sldMk cId="0" sldId="271"/>
            <ac:spMk id="5" creationId="{00000000-0000-0000-0000-000000000000}"/>
          </ac:spMkLst>
        </pc:spChg>
        <pc:spChg chg="del mod">
          <ac:chgData name="Tsheringma Tamang" userId="0aaffb092a045b04" providerId="LiveId" clId="{A7C1DB74-D963-4A46-BA93-AFCFA292F973}" dt="2023-02-09T05:56:17.156" v="3131"/>
          <ac:spMkLst>
            <pc:docMk/>
            <pc:sldMk cId="0" sldId="271"/>
            <ac:spMk id="6" creationId="{00000000-0000-0000-0000-000000000000}"/>
          </ac:spMkLst>
        </pc:spChg>
        <pc:picChg chg="del mod">
          <ac:chgData name="Tsheringma Tamang" userId="0aaffb092a045b04" providerId="LiveId" clId="{A7C1DB74-D963-4A46-BA93-AFCFA292F973}" dt="2023-02-09T05:55:53.371" v="3012" actId="478"/>
          <ac:picMkLst>
            <pc:docMk/>
            <pc:sldMk cId="0" sldId="271"/>
            <ac:picMk id="8" creationId="{00000000-0000-0000-0000-000000000000}"/>
          </ac:picMkLst>
        </pc:picChg>
      </pc:sldChg>
      <pc:sldChg chg="addSp delSp modSp mod">
        <pc:chgData name="Tsheringma Tamang" userId="0aaffb092a045b04" providerId="LiveId" clId="{A7C1DB74-D963-4A46-BA93-AFCFA292F973}" dt="2023-02-09T05:57:27.122" v="3271" actId="1076"/>
        <pc:sldMkLst>
          <pc:docMk/>
          <pc:sldMk cId="0" sldId="272"/>
        </pc:sldMkLst>
        <pc:spChg chg="del">
          <ac:chgData name="Tsheringma Tamang" userId="0aaffb092a045b04" providerId="LiveId" clId="{A7C1DB74-D963-4A46-BA93-AFCFA292F973}" dt="2023-02-08T19:48:55.875" v="2109" actId="478"/>
          <ac:spMkLst>
            <pc:docMk/>
            <pc:sldMk cId="0" sldId="272"/>
            <ac:spMk id="2" creationId="{00000000-0000-0000-0000-000000000000}"/>
          </ac:spMkLst>
        </pc:spChg>
        <pc:spChg chg="del mod">
          <ac:chgData name="Tsheringma Tamang" userId="0aaffb092a045b04" providerId="LiveId" clId="{A7C1DB74-D963-4A46-BA93-AFCFA292F973}" dt="2023-02-08T19:48:44.470" v="2107"/>
          <ac:spMkLst>
            <pc:docMk/>
            <pc:sldMk cId="0" sldId="272"/>
            <ac:spMk id="3" creationId="{00000000-0000-0000-0000-000000000000}"/>
          </ac:spMkLst>
        </pc:spChg>
        <pc:spChg chg="add mod">
          <ac:chgData name="Tsheringma Tamang" userId="0aaffb092a045b04" providerId="LiveId" clId="{A7C1DB74-D963-4A46-BA93-AFCFA292F973}" dt="2023-02-09T05:57:27.122" v="3271" actId="1076"/>
          <ac:spMkLst>
            <pc:docMk/>
            <pc:sldMk cId="0" sldId="272"/>
            <ac:spMk id="3" creationId="{7FC21C2E-788A-2737-A0A7-32BC70617382}"/>
          </ac:spMkLst>
        </pc:spChg>
        <pc:spChg chg="mod">
          <ac:chgData name="Tsheringma Tamang" userId="0aaffb092a045b04" providerId="LiveId" clId="{A7C1DB74-D963-4A46-BA93-AFCFA292F973}" dt="2023-02-08T19:48:53.438" v="2108" actId="207"/>
          <ac:spMkLst>
            <pc:docMk/>
            <pc:sldMk cId="0" sldId="272"/>
            <ac:spMk id="13" creationId="{00000000-0000-0000-0000-000000000000}"/>
          </ac:spMkLst>
        </pc:spChg>
        <pc:spChg chg="add mod">
          <ac:chgData name="Tsheringma Tamang" userId="0aaffb092a045b04" providerId="LiveId" clId="{A7C1DB74-D963-4A46-BA93-AFCFA292F973}" dt="2023-02-08T19:49:45.751" v="2128" actId="1076"/>
          <ac:spMkLst>
            <pc:docMk/>
            <pc:sldMk cId="0" sldId="272"/>
            <ac:spMk id="16" creationId="{11985E14-4A16-FFA8-5729-40B337510864}"/>
          </ac:spMkLst>
        </pc:spChg>
        <pc:grpChg chg="del">
          <ac:chgData name="Tsheringma Tamang" userId="0aaffb092a045b04" providerId="LiveId" clId="{A7C1DB74-D963-4A46-BA93-AFCFA292F973}" dt="2023-02-08T19:48:44.470" v="2105" actId="478"/>
          <ac:grpSpMkLst>
            <pc:docMk/>
            <pc:sldMk cId="0" sldId="272"/>
            <ac:grpSpMk id="4" creationId="{00000000-0000-0000-0000-000000000000}"/>
          </ac:grpSpMkLst>
        </pc:grpChg>
      </pc:sldChg>
      <pc:sldChg chg="delSp modSp mod">
        <pc:chgData name="Tsheringma Tamang" userId="0aaffb092a045b04" providerId="LiveId" clId="{A7C1DB74-D963-4A46-BA93-AFCFA292F973}" dt="2023-02-09T05:58:03.281" v="3272" actId="478"/>
        <pc:sldMkLst>
          <pc:docMk/>
          <pc:sldMk cId="0" sldId="273"/>
        </pc:sldMkLst>
        <pc:spChg chg="mod">
          <ac:chgData name="Tsheringma Tamang" userId="0aaffb092a045b04" providerId="LiveId" clId="{A7C1DB74-D963-4A46-BA93-AFCFA292F973}" dt="2023-02-08T19:45:21.396" v="2101" actId="2711"/>
          <ac:spMkLst>
            <pc:docMk/>
            <pc:sldMk cId="0" sldId="273"/>
            <ac:spMk id="3" creationId="{00000000-0000-0000-0000-000000000000}"/>
          </ac:spMkLst>
        </pc:spChg>
        <pc:spChg chg="mod">
          <ac:chgData name="Tsheringma Tamang" userId="0aaffb092a045b04" providerId="LiveId" clId="{A7C1DB74-D963-4A46-BA93-AFCFA292F973}" dt="2023-02-08T19:46:45.394" v="2102" actId="207"/>
          <ac:spMkLst>
            <pc:docMk/>
            <pc:sldMk cId="0" sldId="273"/>
            <ac:spMk id="5" creationId="{00000000-0000-0000-0000-000000000000}"/>
          </ac:spMkLst>
        </pc:spChg>
        <pc:spChg chg="mod">
          <ac:chgData name="Tsheringma Tamang" userId="0aaffb092a045b04" providerId="LiveId" clId="{A7C1DB74-D963-4A46-BA93-AFCFA292F973}" dt="2023-02-08T19:46:45.394" v="2102" actId="207"/>
          <ac:spMkLst>
            <pc:docMk/>
            <pc:sldMk cId="0" sldId="273"/>
            <ac:spMk id="6" creationId="{00000000-0000-0000-0000-000000000000}"/>
          </ac:spMkLst>
        </pc:spChg>
        <pc:spChg chg="mod">
          <ac:chgData name="Tsheringma Tamang" userId="0aaffb092a045b04" providerId="LiveId" clId="{A7C1DB74-D963-4A46-BA93-AFCFA292F973}" dt="2023-02-08T19:46:45.394" v="2102" actId="207"/>
          <ac:spMkLst>
            <pc:docMk/>
            <pc:sldMk cId="0" sldId="273"/>
            <ac:spMk id="7" creationId="{00000000-0000-0000-0000-000000000000}"/>
          </ac:spMkLst>
        </pc:spChg>
        <pc:spChg chg="mod">
          <ac:chgData name="Tsheringma Tamang" userId="0aaffb092a045b04" providerId="LiveId" clId="{A7C1DB74-D963-4A46-BA93-AFCFA292F973}" dt="2023-02-08T19:46:45.394" v="2102" actId="207"/>
          <ac:spMkLst>
            <pc:docMk/>
            <pc:sldMk cId="0" sldId="273"/>
            <ac:spMk id="8" creationId="{00000000-0000-0000-0000-000000000000}"/>
          </ac:spMkLst>
        </pc:spChg>
        <pc:spChg chg="mod">
          <ac:chgData name="Tsheringma Tamang" userId="0aaffb092a045b04" providerId="LiveId" clId="{A7C1DB74-D963-4A46-BA93-AFCFA292F973}" dt="2023-02-08T19:46:45.394" v="2102" actId="207"/>
          <ac:spMkLst>
            <pc:docMk/>
            <pc:sldMk cId="0" sldId="273"/>
            <ac:spMk id="9" creationId="{00000000-0000-0000-0000-000000000000}"/>
          </ac:spMkLst>
        </pc:spChg>
        <pc:spChg chg="mod">
          <ac:chgData name="Tsheringma Tamang" userId="0aaffb092a045b04" providerId="LiveId" clId="{A7C1DB74-D963-4A46-BA93-AFCFA292F973}" dt="2023-02-08T19:46:45.394" v="2102" actId="207"/>
          <ac:spMkLst>
            <pc:docMk/>
            <pc:sldMk cId="0" sldId="273"/>
            <ac:spMk id="12" creationId="{00000000-0000-0000-0000-000000000000}"/>
          </ac:spMkLst>
        </pc:spChg>
        <pc:grpChg chg="del mod">
          <ac:chgData name="Tsheringma Tamang" userId="0aaffb092a045b04" providerId="LiveId" clId="{A7C1DB74-D963-4A46-BA93-AFCFA292F973}" dt="2023-02-09T05:58:03.281" v="3272" actId="478"/>
          <ac:grpSpMkLst>
            <pc:docMk/>
            <pc:sldMk cId="0" sldId="273"/>
            <ac:grpSpMk id="4" creationId="{00000000-0000-0000-0000-000000000000}"/>
          </ac:grpSpMkLst>
        </pc:grpChg>
        <pc:picChg chg="mod">
          <ac:chgData name="Tsheringma Tamang" userId="0aaffb092a045b04" providerId="LiveId" clId="{A7C1DB74-D963-4A46-BA93-AFCFA292F973}" dt="2023-02-08T19:46:45.394" v="2102" actId="207"/>
          <ac:picMkLst>
            <pc:docMk/>
            <pc:sldMk cId="0" sldId="273"/>
            <ac:picMk id="10" creationId="{00000000-0000-0000-0000-000000000000}"/>
          </ac:picMkLst>
        </pc:picChg>
        <pc:picChg chg="mod">
          <ac:chgData name="Tsheringma Tamang" userId="0aaffb092a045b04" providerId="LiveId" clId="{A7C1DB74-D963-4A46-BA93-AFCFA292F973}" dt="2023-02-08T19:46:45.394" v="2102" actId="207"/>
          <ac:picMkLst>
            <pc:docMk/>
            <pc:sldMk cId="0" sldId="273"/>
            <ac:picMk id="11" creationId="{00000000-0000-0000-0000-000000000000}"/>
          </ac:picMkLst>
        </pc:picChg>
        <pc:picChg chg="mod">
          <ac:chgData name="Tsheringma Tamang" userId="0aaffb092a045b04" providerId="LiveId" clId="{A7C1DB74-D963-4A46-BA93-AFCFA292F973}" dt="2023-02-08T19:46:45.394" v="2102" actId="207"/>
          <ac:picMkLst>
            <pc:docMk/>
            <pc:sldMk cId="0" sldId="273"/>
            <ac:picMk id="13" creationId="{00000000-0000-0000-0000-000000000000}"/>
          </ac:picMkLst>
        </pc:picChg>
        <pc:picChg chg="mod">
          <ac:chgData name="Tsheringma Tamang" userId="0aaffb092a045b04" providerId="LiveId" clId="{A7C1DB74-D963-4A46-BA93-AFCFA292F973}" dt="2023-02-08T19:46:45.394" v="2102" actId="207"/>
          <ac:picMkLst>
            <pc:docMk/>
            <pc:sldMk cId="0" sldId="273"/>
            <ac:picMk id="14" creationId="{00000000-0000-0000-0000-000000000000}"/>
          </ac:picMkLst>
        </pc:picChg>
      </pc:sldChg>
      <pc:sldChg chg="add">
        <pc:chgData name="Tsheringma Tamang" userId="0aaffb092a045b04" providerId="LiveId" clId="{A7C1DB74-D963-4A46-BA93-AFCFA292F973}" dt="2023-02-08T15:43:49.700" v="330" actId="2890"/>
        <pc:sldMkLst>
          <pc:docMk/>
          <pc:sldMk cId="3956313323" sldId="274"/>
        </pc:sldMkLst>
      </pc:sldChg>
      <pc:sldChg chg="delSp modSp add del mod">
        <pc:chgData name="Tsheringma Tamang" userId="0aaffb092a045b04" providerId="LiveId" clId="{A7C1DB74-D963-4A46-BA93-AFCFA292F973}" dt="2023-02-08T16:51:02.759" v="782" actId="2696"/>
        <pc:sldMkLst>
          <pc:docMk/>
          <pc:sldMk cId="3606025118" sldId="275"/>
        </pc:sldMkLst>
        <pc:spChg chg="mod">
          <ac:chgData name="Tsheringma Tamang" userId="0aaffb092a045b04" providerId="LiveId" clId="{A7C1DB74-D963-4A46-BA93-AFCFA292F973}" dt="2023-02-08T16:50:27.373" v="781"/>
          <ac:spMkLst>
            <pc:docMk/>
            <pc:sldMk cId="3606025118" sldId="275"/>
            <ac:spMk id="2" creationId="{00000000-0000-0000-0000-000000000000}"/>
          </ac:spMkLst>
        </pc:spChg>
        <pc:spChg chg="del mod">
          <ac:chgData name="Tsheringma Tamang" userId="0aaffb092a045b04" providerId="LiveId" clId="{A7C1DB74-D963-4A46-BA93-AFCFA292F973}" dt="2023-02-08T16:44:04.776" v="722"/>
          <ac:spMkLst>
            <pc:docMk/>
            <pc:sldMk cId="3606025118" sldId="275"/>
            <ac:spMk id="10" creationId="{31CF4DDD-E9F6-7032-A993-A5E5F66842EB}"/>
          </ac:spMkLst>
        </pc:spChg>
        <pc:picChg chg="mod">
          <ac:chgData name="Tsheringma Tamang" userId="0aaffb092a045b04" providerId="LiveId" clId="{A7C1DB74-D963-4A46-BA93-AFCFA292F973}" dt="2023-02-08T16:49:54.147" v="772" actId="1076"/>
          <ac:picMkLst>
            <pc:docMk/>
            <pc:sldMk cId="3606025118" sldId="275"/>
            <ac:picMk id="8" creationId="{CFABF102-1001-19F5-1680-D59506883ECF}"/>
          </ac:picMkLst>
        </pc:picChg>
      </pc:sldChg>
      <pc:sldChg chg="addSp delSp modSp add mod">
        <pc:chgData name="Tsheringma Tamang" userId="0aaffb092a045b04" providerId="LiveId" clId="{A7C1DB74-D963-4A46-BA93-AFCFA292F973}" dt="2023-02-09T05:10:29.761" v="2311" actId="1076"/>
        <pc:sldMkLst>
          <pc:docMk/>
          <pc:sldMk cId="2416360648" sldId="276"/>
        </pc:sldMkLst>
        <pc:spChg chg="mod">
          <ac:chgData name="Tsheringma Tamang" userId="0aaffb092a045b04" providerId="LiveId" clId="{A7C1DB74-D963-4A46-BA93-AFCFA292F973}" dt="2023-02-09T05:10:29.761" v="2311" actId="1076"/>
          <ac:spMkLst>
            <pc:docMk/>
            <pc:sldMk cId="2416360648" sldId="276"/>
            <ac:spMk id="2" creationId="{00000000-0000-0000-0000-000000000000}"/>
          </ac:spMkLst>
        </pc:spChg>
        <pc:spChg chg="add mod">
          <ac:chgData name="Tsheringma Tamang" userId="0aaffb092a045b04" providerId="LiveId" clId="{A7C1DB74-D963-4A46-BA93-AFCFA292F973}" dt="2023-02-09T05:10:20.077" v="2310" actId="1076"/>
          <ac:spMkLst>
            <pc:docMk/>
            <pc:sldMk cId="2416360648" sldId="276"/>
            <ac:spMk id="3" creationId="{52B7E829-731A-BCC0-B4C5-2798EC5CA230}"/>
          </ac:spMkLst>
        </pc:spChg>
        <pc:spChg chg="del mod">
          <ac:chgData name="Tsheringma Tamang" userId="0aaffb092a045b04" providerId="LiveId" clId="{A7C1DB74-D963-4A46-BA93-AFCFA292F973}" dt="2023-02-08T16:20:48.023" v="532"/>
          <ac:spMkLst>
            <pc:docMk/>
            <pc:sldMk cId="2416360648" sldId="276"/>
            <ac:spMk id="10" creationId="{31CF4DDD-E9F6-7032-A993-A5E5F66842EB}"/>
          </ac:spMkLst>
        </pc:spChg>
        <pc:picChg chg="mod">
          <ac:chgData name="Tsheringma Tamang" userId="0aaffb092a045b04" providerId="LiveId" clId="{A7C1DB74-D963-4A46-BA93-AFCFA292F973}" dt="2023-02-08T16:44:32.347" v="723" actId="1076"/>
          <ac:picMkLst>
            <pc:docMk/>
            <pc:sldMk cId="2416360648" sldId="276"/>
            <ac:picMk id="8" creationId="{CFABF102-1001-19F5-1680-D59506883ECF}"/>
          </ac:picMkLst>
        </pc:picChg>
      </pc:sldChg>
      <pc:sldChg chg="modSp add mod">
        <pc:chgData name="Tsheringma Tamang" userId="0aaffb092a045b04" providerId="LiveId" clId="{A7C1DB74-D963-4A46-BA93-AFCFA292F973}" dt="2023-02-09T05:07:52.067" v="2302" actId="20578"/>
        <pc:sldMkLst>
          <pc:docMk/>
          <pc:sldMk cId="1090076619" sldId="277"/>
        </pc:sldMkLst>
        <pc:spChg chg="mod">
          <ac:chgData name="Tsheringma Tamang" userId="0aaffb092a045b04" providerId="LiveId" clId="{A7C1DB74-D963-4A46-BA93-AFCFA292F973}" dt="2023-02-09T05:00:16.209" v="2187" actId="1076"/>
          <ac:spMkLst>
            <pc:docMk/>
            <pc:sldMk cId="1090076619" sldId="277"/>
            <ac:spMk id="2" creationId="{00000000-0000-0000-0000-000000000000}"/>
          </ac:spMkLst>
        </pc:spChg>
        <pc:spChg chg="mod">
          <ac:chgData name="Tsheringma Tamang" userId="0aaffb092a045b04" providerId="LiveId" clId="{A7C1DB74-D963-4A46-BA93-AFCFA292F973}" dt="2023-02-09T05:07:52.067" v="2302" actId="20578"/>
          <ac:spMkLst>
            <pc:docMk/>
            <pc:sldMk cId="1090076619" sldId="277"/>
            <ac:spMk id="3" creationId="{52B7E829-731A-BCC0-B4C5-2798EC5CA230}"/>
          </ac:spMkLst>
        </pc:spChg>
      </pc:sldChg>
      <pc:sldChg chg="addSp delSp modSp add mod">
        <pc:chgData name="Tsheringma Tamang" userId="0aaffb092a045b04" providerId="LiveId" clId="{A7C1DB74-D963-4A46-BA93-AFCFA292F973}" dt="2023-02-09T06:37:26.491" v="3707"/>
        <pc:sldMkLst>
          <pc:docMk/>
          <pc:sldMk cId="2288306189" sldId="278"/>
        </pc:sldMkLst>
        <pc:spChg chg="del mod">
          <ac:chgData name="Tsheringma Tamang" userId="0aaffb092a045b04" providerId="LiveId" clId="{A7C1DB74-D963-4A46-BA93-AFCFA292F973}" dt="2023-02-08T18:23:58.876" v="1130" actId="21"/>
          <ac:spMkLst>
            <pc:docMk/>
            <pc:sldMk cId="2288306189" sldId="278"/>
            <ac:spMk id="2" creationId="{00000000-0000-0000-0000-000000000000}"/>
          </ac:spMkLst>
        </pc:spChg>
        <pc:spChg chg="del mod">
          <ac:chgData name="Tsheringma Tamang" userId="0aaffb092a045b04" providerId="LiveId" clId="{A7C1DB74-D963-4A46-BA93-AFCFA292F973}" dt="2023-02-08T18:23:58.879" v="1132"/>
          <ac:spMkLst>
            <pc:docMk/>
            <pc:sldMk cId="2288306189" sldId="278"/>
            <ac:spMk id="3" creationId="{00000000-0000-0000-0000-000000000000}"/>
          </ac:spMkLst>
        </pc:spChg>
        <pc:spChg chg="add del mod">
          <ac:chgData name="Tsheringma Tamang" userId="0aaffb092a045b04" providerId="LiveId" clId="{A7C1DB74-D963-4A46-BA93-AFCFA292F973}" dt="2023-02-09T06:37:26.491" v="3707"/>
          <ac:spMkLst>
            <pc:docMk/>
            <pc:sldMk cId="2288306189" sldId="278"/>
            <ac:spMk id="7" creationId="{0428E3A1-4B3D-9DA8-967F-3A693B6611EC}"/>
          </ac:spMkLst>
        </pc:spChg>
        <pc:picChg chg="add del mod">
          <ac:chgData name="Tsheringma Tamang" userId="0aaffb092a045b04" providerId="LiveId" clId="{A7C1DB74-D963-4A46-BA93-AFCFA292F973}" dt="2023-02-09T06:37:17.125" v="3572" actId="478"/>
          <ac:picMkLst>
            <pc:docMk/>
            <pc:sldMk cId="2288306189" sldId="278"/>
            <ac:picMk id="6" creationId="{6E075541-65A9-58AE-1B00-A8E66DB0DC26}"/>
          </ac:picMkLst>
        </pc:picChg>
      </pc:sldChg>
      <pc:sldChg chg="delSp modSp add del mod">
        <pc:chgData name="Tsheringma Tamang" userId="0aaffb092a045b04" providerId="LiveId" clId="{A7C1DB74-D963-4A46-BA93-AFCFA292F973}" dt="2023-02-09T06:10:52.003" v="3347" actId="47"/>
        <pc:sldMkLst>
          <pc:docMk/>
          <pc:sldMk cId="887038498" sldId="279"/>
        </pc:sldMkLst>
        <pc:spChg chg="mod">
          <ac:chgData name="Tsheringma Tamang" userId="0aaffb092a045b04" providerId="LiveId" clId="{A7C1DB74-D963-4A46-BA93-AFCFA292F973}" dt="2023-02-09T05:47:20.210" v="2733" actId="1076"/>
          <ac:spMkLst>
            <pc:docMk/>
            <pc:sldMk cId="887038498" sldId="279"/>
            <ac:spMk id="2" creationId="{00000000-0000-0000-0000-000000000000}"/>
          </ac:spMkLst>
        </pc:spChg>
        <pc:spChg chg="del mod">
          <ac:chgData name="Tsheringma Tamang" userId="0aaffb092a045b04" providerId="LiveId" clId="{A7C1DB74-D963-4A46-BA93-AFCFA292F973}" dt="2023-02-09T05:51:37.846" v="2736"/>
          <ac:spMkLst>
            <pc:docMk/>
            <pc:sldMk cId="887038498" sldId="279"/>
            <ac:spMk id="3" creationId="{00000000-0000-0000-0000-000000000000}"/>
          </ac:spMkLst>
        </pc:spChg>
      </pc:sldChg>
      <pc:sldChg chg="addSp delSp modSp add del mod">
        <pc:chgData name="Tsheringma Tamang" userId="0aaffb092a045b04" providerId="LiveId" clId="{A7C1DB74-D963-4A46-BA93-AFCFA292F973}" dt="2023-02-09T06:10:49.506" v="3346" actId="47"/>
        <pc:sldMkLst>
          <pc:docMk/>
          <pc:sldMk cId="537096927" sldId="280"/>
        </pc:sldMkLst>
        <pc:spChg chg="del mod">
          <ac:chgData name="Tsheringma Tamang" userId="0aaffb092a045b04" providerId="LiveId" clId="{A7C1DB74-D963-4A46-BA93-AFCFA292F973}" dt="2023-02-08T18:50:09.249" v="1554"/>
          <ac:spMkLst>
            <pc:docMk/>
            <pc:sldMk cId="537096927" sldId="280"/>
            <ac:spMk id="7" creationId="{0428E3A1-4B3D-9DA8-967F-3A693B6611EC}"/>
          </ac:spMkLst>
        </pc:spChg>
        <pc:spChg chg="add mod">
          <ac:chgData name="Tsheringma Tamang" userId="0aaffb092a045b04" providerId="LiveId" clId="{A7C1DB74-D963-4A46-BA93-AFCFA292F973}" dt="2023-02-08T19:10:30.480" v="1808" actId="1076"/>
          <ac:spMkLst>
            <pc:docMk/>
            <pc:sldMk cId="537096927" sldId="280"/>
            <ac:spMk id="9" creationId="{832D88D2-241B-6263-D71A-6E76D7D309E8}"/>
          </ac:spMkLst>
        </pc:spChg>
        <pc:spChg chg="add mod">
          <ac:chgData name="Tsheringma Tamang" userId="0aaffb092a045b04" providerId="LiveId" clId="{A7C1DB74-D963-4A46-BA93-AFCFA292F973}" dt="2023-02-08T19:11:04.805" v="1813" actId="1076"/>
          <ac:spMkLst>
            <pc:docMk/>
            <pc:sldMk cId="537096927" sldId="280"/>
            <ac:spMk id="14" creationId="{6D58F628-7DCF-6272-4CCC-164E1A8BF83E}"/>
          </ac:spMkLst>
        </pc:spChg>
        <pc:picChg chg="add mod">
          <ac:chgData name="Tsheringma Tamang" userId="0aaffb092a045b04" providerId="LiveId" clId="{A7C1DB74-D963-4A46-BA93-AFCFA292F973}" dt="2023-02-08T19:10:16.152" v="1806" actId="1076"/>
          <ac:picMkLst>
            <pc:docMk/>
            <pc:sldMk cId="537096927" sldId="280"/>
            <ac:picMk id="3" creationId="{B6A46306-D640-D47C-56AE-A2E8CD381512}"/>
          </ac:picMkLst>
        </pc:picChg>
        <pc:picChg chg="del">
          <ac:chgData name="Tsheringma Tamang" userId="0aaffb092a045b04" providerId="LiveId" clId="{A7C1DB74-D963-4A46-BA93-AFCFA292F973}" dt="2023-02-08T18:49:52.132" v="1550" actId="478"/>
          <ac:picMkLst>
            <pc:docMk/>
            <pc:sldMk cId="537096927" sldId="280"/>
            <ac:picMk id="6" creationId="{6E075541-65A9-58AE-1B00-A8E66DB0DC26}"/>
          </ac:picMkLst>
        </pc:picChg>
        <pc:picChg chg="add mod">
          <ac:chgData name="Tsheringma Tamang" userId="0aaffb092a045b04" providerId="LiveId" clId="{A7C1DB74-D963-4A46-BA93-AFCFA292F973}" dt="2023-02-08T19:10:20.184" v="1807" actId="1076"/>
          <ac:picMkLst>
            <pc:docMk/>
            <pc:sldMk cId="537096927" sldId="280"/>
            <ac:picMk id="8" creationId="{243D6F9B-281E-B34C-79DB-CEF12B9B4603}"/>
          </ac:picMkLst>
        </pc:picChg>
        <pc:picChg chg="add mod">
          <ac:chgData name="Tsheringma Tamang" userId="0aaffb092a045b04" providerId="LiveId" clId="{A7C1DB74-D963-4A46-BA93-AFCFA292F973}" dt="2023-02-08T19:10:35.215" v="1809" actId="1076"/>
          <ac:picMkLst>
            <pc:docMk/>
            <pc:sldMk cId="537096927" sldId="280"/>
            <ac:picMk id="11" creationId="{91B29C82-B99B-4360-66B5-C8AED7A668C3}"/>
          </ac:picMkLst>
        </pc:picChg>
        <pc:picChg chg="add mod">
          <ac:chgData name="Tsheringma Tamang" userId="0aaffb092a045b04" providerId="LiveId" clId="{A7C1DB74-D963-4A46-BA93-AFCFA292F973}" dt="2023-02-08T19:10:43.705" v="1810" actId="1076"/>
          <ac:picMkLst>
            <pc:docMk/>
            <pc:sldMk cId="537096927" sldId="280"/>
            <ac:picMk id="13" creationId="{D5E620FD-7482-4ED0-91C8-27F6B2BBE216}"/>
          </ac:picMkLst>
        </pc:picChg>
      </pc:sldChg>
      <pc:sldChg chg="addSp delSp modSp add del mod">
        <pc:chgData name="Tsheringma Tamang" userId="0aaffb092a045b04" providerId="LiveId" clId="{A7C1DB74-D963-4A46-BA93-AFCFA292F973}" dt="2023-02-09T06:10:54.925" v="3348" actId="47"/>
        <pc:sldMkLst>
          <pc:docMk/>
          <pc:sldMk cId="962408387" sldId="281"/>
        </pc:sldMkLst>
        <pc:spChg chg="add mod">
          <ac:chgData name="Tsheringma Tamang" userId="0aaffb092a045b04" providerId="LiveId" clId="{A7C1DB74-D963-4A46-BA93-AFCFA292F973}" dt="2023-02-08T18:46:41.367" v="1549" actId="1076"/>
          <ac:spMkLst>
            <pc:docMk/>
            <pc:sldMk cId="962408387" sldId="281"/>
            <ac:spMk id="5" creationId="{B05D9C01-3A95-18EE-5FD5-922AB8C53024}"/>
          </ac:spMkLst>
        </pc:spChg>
        <pc:spChg chg="del mod">
          <ac:chgData name="Tsheringma Tamang" userId="0aaffb092a045b04" providerId="LiveId" clId="{A7C1DB74-D963-4A46-BA93-AFCFA292F973}" dt="2023-02-08T18:43:18.454" v="1432" actId="21"/>
          <ac:spMkLst>
            <pc:docMk/>
            <pc:sldMk cId="962408387" sldId="281"/>
            <ac:spMk id="7" creationId="{0428E3A1-4B3D-9DA8-967F-3A693B6611EC}"/>
          </ac:spMkLst>
        </pc:spChg>
        <pc:picChg chg="add mod">
          <ac:chgData name="Tsheringma Tamang" userId="0aaffb092a045b04" providerId="LiveId" clId="{A7C1DB74-D963-4A46-BA93-AFCFA292F973}" dt="2023-02-08T18:46:35.119" v="1548" actId="1076"/>
          <ac:picMkLst>
            <pc:docMk/>
            <pc:sldMk cId="962408387" sldId="281"/>
            <ac:picMk id="3" creationId="{C40ECA33-DB42-5532-3190-E28974AA092D}"/>
          </ac:picMkLst>
        </pc:picChg>
        <pc:picChg chg="del">
          <ac:chgData name="Tsheringma Tamang" userId="0aaffb092a045b04" providerId="LiveId" clId="{A7C1DB74-D963-4A46-BA93-AFCFA292F973}" dt="2023-02-08T18:43:01.224" v="1429" actId="478"/>
          <ac:picMkLst>
            <pc:docMk/>
            <pc:sldMk cId="962408387" sldId="281"/>
            <ac:picMk id="6" creationId="{6E075541-65A9-58AE-1B00-A8E66DB0DC26}"/>
          </ac:picMkLst>
        </pc:picChg>
      </pc:sldChg>
      <pc:sldChg chg="delSp modSp add del mod">
        <pc:chgData name="Tsheringma Tamang" userId="0aaffb092a045b04" providerId="LiveId" clId="{A7C1DB74-D963-4A46-BA93-AFCFA292F973}" dt="2023-02-08T19:41:25.907" v="2095" actId="2696"/>
        <pc:sldMkLst>
          <pc:docMk/>
          <pc:sldMk cId="949490901" sldId="282"/>
        </pc:sldMkLst>
        <pc:spChg chg="del mod">
          <ac:chgData name="Tsheringma Tamang" userId="0aaffb092a045b04" providerId="LiveId" clId="{A7C1DB74-D963-4A46-BA93-AFCFA292F973}" dt="2023-02-08T19:04:35.178" v="1720"/>
          <ac:spMkLst>
            <pc:docMk/>
            <pc:sldMk cId="949490901" sldId="282"/>
            <ac:spMk id="9" creationId="{832D88D2-241B-6263-D71A-6E76D7D309E8}"/>
          </ac:spMkLst>
        </pc:spChg>
        <pc:picChg chg="del">
          <ac:chgData name="Tsheringma Tamang" userId="0aaffb092a045b04" providerId="LiveId" clId="{A7C1DB74-D963-4A46-BA93-AFCFA292F973}" dt="2023-02-08T19:04:21.806" v="1715" actId="478"/>
          <ac:picMkLst>
            <pc:docMk/>
            <pc:sldMk cId="949490901" sldId="282"/>
            <ac:picMk id="3" creationId="{B6A46306-D640-D47C-56AE-A2E8CD381512}"/>
          </ac:picMkLst>
        </pc:picChg>
        <pc:picChg chg="del">
          <ac:chgData name="Tsheringma Tamang" userId="0aaffb092a045b04" providerId="LiveId" clId="{A7C1DB74-D963-4A46-BA93-AFCFA292F973}" dt="2023-02-08T19:04:20.674" v="1714" actId="478"/>
          <ac:picMkLst>
            <pc:docMk/>
            <pc:sldMk cId="949490901" sldId="282"/>
            <ac:picMk id="8" creationId="{243D6F9B-281E-B34C-79DB-CEF12B9B4603}"/>
          </ac:picMkLst>
        </pc:picChg>
      </pc:sldChg>
      <pc:sldChg chg="addSp delSp modSp add del mod">
        <pc:chgData name="Tsheringma Tamang" userId="0aaffb092a045b04" providerId="LiveId" clId="{A7C1DB74-D963-4A46-BA93-AFCFA292F973}" dt="2023-02-09T06:10:47.256" v="3345" actId="47"/>
        <pc:sldMkLst>
          <pc:docMk/>
          <pc:sldMk cId="807161822" sldId="283"/>
        </pc:sldMkLst>
        <pc:spChg chg="mod">
          <ac:chgData name="Tsheringma Tamang" userId="0aaffb092a045b04" providerId="LiveId" clId="{A7C1DB74-D963-4A46-BA93-AFCFA292F973}" dt="2023-02-08T19:23:21.405" v="1940" actId="1076"/>
          <ac:spMkLst>
            <pc:docMk/>
            <pc:sldMk cId="807161822" sldId="283"/>
            <ac:spMk id="4" creationId="{00000000-0000-0000-0000-000000000000}"/>
          </ac:spMkLst>
        </pc:spChg>
        <pc:spChg chg="del mod">
          <ac:chgData name="Tsheringma Tamang" userId="0aaffb092a045b04" providerId="LiveId" clId="{A7C1DB74-D963-4A46-BA93-AFCFA292F973}" dt="2023-02-08T19:04:47.629" v="1724" actId="21"/>
          <ac:spMkLst>
            <pc:docMk/>
            <pc:sldMk cId="807161822" sldId="283"/>
            <ac:spMk id="9" creationId="{832D88D2-241B-6263-D71A-6E76D7D309E8}"/>
          </ac:spMkLst>
        </pc:spChg>
        <pc:spChg chg="add mod">
          <ac:chgData name="Tsheringma Tamang" userId="0aaffb092a045b04" providerId="LiveId" clId="{A7C1DB74-D963-4A46-BA93-AFCFA292F973}" dt="2023-02-08T19:22:44.736" v="1936" actId="255"/>
          <ac:spMkLst>
            <pc:docMk/>
            <pc:sldMk cId="807161822" sldId="283"/>
            <ac:spMk id="16" creationId="{C68E446A-2973-9DCE-6D98-6327698374AE}"/>
          </ac:spMkLst>
        </pc:spChg>
        <pc:picChg chg="del">
          <ac:chgData name="Tsheringma Tamang" userId="0aaffb092a045b04" providerId="LiveId" clId="{A7C1DB74-D963-4A46-BA93-AFCFA292F973}" dt="2023-02-08T19:04:38.151" v="1722" actId="478"/>
          <ac:picMkLst>
            <pc:docMk/>
            <pc:sldMk cId="807161822" sldId="283"/>
            <ac:picMk id="3" creationId="{B6A46306-D640-D47C-56AE-A2E8CD381512}"/>
          </ac:picMkLst>
        </pc:picChg>
        <pc:picChg chg="add del mod">
          <ac:chgData name="Tsheringma Tamang" userId="0aaffb092a045b04" providerId="LiveId" clId="{A7C1DB74-D963-4A46-BA93-AFCFA292F973}" dt="2023-02-08T19:16:30.539" v="1815" actId="478"/>
          <ac:picMkLst>
            <pc:docMk/>
            <pc:sldMk cId="807161822" sldId="283"/>
            <ac:picMk id="5" creationId="{972553D8-86FF-3D02-EBC2-C646C5AFF2C1}"/>
          </ac:picMkLst>
        </pc:picChg>
        <pc:picChg chg="add del mod">
          <ac:chgData name="Tsheringma Tamang" userId="0aaffb092a045b04" providerId="LiveId" clId="{A7C1DB74-D963-4A46-BA93-AFCFA292F973}" dt="2023-02-08T19:16:28.669" v="1814" actId="478"/>
          <ac:picMkLst>
            <pc:docMk/>
            <pc:sldMk cId="807161822" sldId="283"/>
            <ac:picMk id="7" creationId="{0A480A5A-A172-7A25-61CF-8CA2F64595B2}"/>
          </ac:picMkLst>
        </pc:picChg>
        <pc:picChg chg="del">
          <ac:chgData name="Tsheringma Tamang" userId="0aaffb092a045b04" providerId="LiveId" clId="{A7C1DB74-D963-4A46-BA93-AFCFA292F973}" dt="2023-02-08T19:04:37.059" v="1721" actId="478"/>
          <ac:picMkLst>
            <pc:docMk/>
            <pc:sldMk cId="807161822" sldId="283"/>
            <ac:picMk id="8" creationId="{243D6F9B-281E-B34C-79DB-CEF12B9B4603}"/>
          </ac:picMkLst>
        </pc:picChg>
        <pc:picChg chg="add del mod">
          <ac:chgData name="Tsheringma Tamang" userId="0aaffb092a045b04" providerId="LiveId" clId="{A7C1DB74-D963-4A46-BA93-AFCFA292F973}" dt="2023-02-08T19:19:30.620" v="1836" actId="478"/>
          <ac:picMkLst>
            <pc:docMk/>
            <pc:sldMk cId="807161822" sldId="283"/>
            <ac:picMk id="11" creationId="{3D84A121-7977-02FF-535D-96062D278DA9}"/>
          </ac:picMkLst>
        </pc:picChg>
        <pc:picChg chg="add del mod">
          <ac:chgData name="Tsheringma Tamang" userId="0aaffb092a045b04" providerId="LiveId" clId="{A7C1DB74-D963-4A46-BA93-AFCFA292F973}" dt="2023-02-08T19:19:28.025" v="1835" actId="478"/>
          <ac:picMkLst>
            <pc:docMk/>
            <pc:sldMk cId="807161822" sldId="283"/>
            <ac:picMk id="13" creationId="{BAB7BBEB-CE5D-B220-C08E-83AA4BB12E96}"/>
          </ac:picMkLst>
        </pc:picChg>
        <pc:picChg chg="add mod">
          <ac:chgData name="Tsheringma Tamang" userId="0aaffb092a045b04" providerId="LiveId" clId="{A7C1DB74-D963-4A46-BA93-AFCFA292F973}" dt="2023-02-08T19:23:14.416" v="1939" actId="14100"/>
          <ac:picMkLst>
            <pc:docMk/>
            <pc:sldMk cId="807161822" sldId="283"/>
            <ac:picMk id="15" creationId="{D6C33701-1CAB-AAD2-F849-5766B06BE019}"/>
          </ac:picMkLst>
        </pc:picChg>
      </pc:sldChg>
      <pc:sldChg chg="addSp delSp modSp add mod">
        <pc:chgData name="Tsheringma Tamang" userId="0aaffb092a045b04" providerId="LiveId" clId="{A7C1DB74-D963-4A46-BA93-AFCFA292F973}" dt="2023-02-09T05:13:10.677" v="2314" actId="255"/>
        <pc:sldMkLst>
          <pc:docMk/>
          <pc:sldMk cId="3604267125" sldId="284"/>
        </pc:sldMkLst>
        <pc:spChg chg="mod">
          <ac:chgData name="Tsheringma Tamang" userId="0aaffb092a045b04" providerId="LiveId" clId="{A7C1DB74-D963-4A46-BA93-AFCFA292F973}" dt="2023-02-09T05:07:33.301" v="2301" actId="1076"/>
          <ac:spMkLst>
            <pc:docMk/>
            <pc:sldMk cId="3604267125" sldId="284"/>
            <ac:spMk id="2" creationId="{00000000-0000-0000-0000-000000000000}"/>
          </ac:spMkLst>
        </pc:spChg>
        <pc:spChg chg="del mod">
          <ac:chgData name="Tsheringma Tamang" userId="0aaffb092a045b04" providerId="LiveId" clId="{A7C1DB74-D963-4A46-BA93-AFCFA292F973}" dt="2023-02-09T04:59:50.024" v="2185"/>
          <ac:spMkLst>
            <pc:docMk/>
            <pc:sldMk cId="3604267125" sldId="284"/>
            <ac:spMk id="3" creationId="{52B7E829-731A-BCC0-B4C5-2798EC5CA230}"/>
          </ac:spMkLst>
        </pc:spChg>
        <pc:spChg chg="add mod">
          <ac:chgData name="Tsheringma Tamang" userId="0aaffb092a045b04" providerId="LiveId" clId="{A7C1DB74-D963-4A46-BA93-AFCFA292F973}" dt="2023-02-09T05:13:10.677" v="2314" actId="255"/>
          <ac:spMkLst>
            <pc:docMk/>
            <pc:sldMk cId="3604267125" sldId="284"/>
            <ac:spMk id="4" creationId="{E2606249-43C2-C651-EAF1-209073E4BA2A}"/>
          </ac:spMkLst>
        </pc:spChg>
      </pc:sldChg>
      <pc:sldChg chg="addSp delSp modSp add mod">
        <pc:chgData name="Tsheringma Tamang" userId="0aaffb092a045b04" providerId="LiveId" clId="{A7C1DB74-D963-4A46-BA93-AFCFA292F973}" dt="2023-02-09T06:49:50.682" v="3840" actId="1076"/>
        <pc:sldMkLst>
          <pc:docMk/>
          <pc:sldMk cId="2801794447" sldId="285"/>
        </pc:sldMkLst>
        <pc:spChg chg="add mod">
          <ac:chgData name="Tsheringma Tamang" userId="0aaffb092a045b04" providerId="LiveId" clId="{A7C1DB74-D963-4A46-BA93-AFCFA292F973}" dt="2023-02-09T06:49:50.682" v="3840" actId="1076"/>
          <ac:spMkLst>
            <pc:docMk/>
            <pc:sldMk cId="2801794447" sldId="285"/>
            <ac:spMk id="2" creationId="{FB1952DE-C928-A74D-13ED-5796AC27703E}"/>
          </ac:spMkLst>
        </pc:spChg>
        <pc:spChg chg="mod">
          <ac:chgData name="Tsheringma Tamang" userId="0aaffb092a045b04" providerId="LiveId" clId="{A7C1DB74-D963-4A46-BA93-AFCFA292F973}" dt="2023-02-09T06:37:43.625" v="3784" actId="1076"/>
          <ac:spMkLst>
            <pc:docMk/>
            <pc:sldMk cId="2801794447" sldId="285"/>
            <ac:spMk id="4" creationId="{00000000-0000-0000-0000-000000000000}"/>
          </ac:spMkLst>
        </pc:spChg>
        <pc:spChg chg="add mod">
          <ac:chgData name="Tsheringma Tamang" userId="0aaffb092a045b04" providerId="LiveId" clId="{A7C1DB74-D963-4A46-BA93-AFCFA292F973}" dt="2023-02-09T06:49:40.576" v="3839" actId="1076"/>
          <ac:spMkLst>
            <pc:docMk/>
            <pc:sldMk cId="2801794447" sldId="285"/>
            <ac:spMk id="7" creationId="{835043FE-71A5-3CAD-75C8-A0D9E87451D5}"/>
          </ac:spMkLst>
        </pc:spChg>
        <pc:spChg chg="del mod">
          <ac:chgData name="Tsheringma Tamang" userId="0aaffb092a045b04" providerId="LiveId" clId="{A7C1DB74-D963-4A46-BA93-AFCFA292F973}" dt="2023-02-09T06:37:38.053" v="3782"/>
          <ac:spMkLst>
            <pc:docMk/>
            <pc:sldMk cId="2801794447" sldId="285"/>
            <ac:spMk id="20" creationId="{CFF35D6C-1750-AEB1-0445-88CBC29C6312}"/>
          </ac:spMkLst>
        </pc:spChg>
        <pc:picChg chg="add mod">
          <ac:chgData name="Tsheringma Tamang" userId="0aaffb092a045b04" providerId="LiveId" clId="{A7C1DB74-D963-4A46-BA93-AFCFA292F973}" dt="2023-02-09T06:48:59.981" v="3834" actId="1076"/>
          <ac:picMkLst>
            <pc:docMk/>
            <pc:sldMk cId="2801794447" sldId="285"/>
            <ac:picMk id="5" creationId="{421B1E5F-FCD3-E67D-12DE-A3A542336D8A}"/>
          </ac:picMkLst>
        </pc:picChg>
        <pc:picChg chg="del mod">
          <ac:chgData name="Tsheringma Tamang" userId="0aaffb092a045b04" providerId="LiveId" clId="{A7C1DB74-D963-4A46-BA93-AFCFA292F973}" dt="2023-02-09T06:37:29.941" v="3708" actId="478"/>
          <ac:picMkLst>
            <pc:docMk/>
            <pc:sldMk cId="2801794447" sldId="285"/>
            <ac:picMk id="19" creationId="{98D75A8A-E7F8-6DC6-D2E3-ED393AC37D4D}"/>
          </ac:picMkLst>
        </pc:picChg>
      </pc:sldChg>
      <pc:sldChg chg="addSp delSp modSp add mod">
        <pc:chgData name="Tsheringma Tamang" userId="0aaffb092a045b04" providerId="LiveId" clId="{A7C1DB74-D963-4A46-BA93-AFCFA292F973}" dt="2023-02-09T06:55:17.939" v="3885" actId="1076"/>
        <pc:sldMkLst>
          <pc:docMk/>
          <pc:sldMk cId="2154816080" sldId="286"/>
        </pc:sldMkLst>
        <pc:spChg chg="add mod">
          <ac:chgData name="Tsheringma Tamang" userId="0aaffb092a045b04" providerId="LiveId" clId="{A7C1DB74-D963-4A46-BA93-AFCFA292F973}" dt="2023-02-09T06:53:16.674" v="3859" actId="1076"/>
          <ac:spMkLst>
            <pc:docMk/>
            <pc:sldMk cId="2154816080" sldId="286"/>
            <ac:spMk id="2" creationId="{6C68093B-E85D-D928-3829-369F53D47535}"/>
          </ac:spMkLst>
        </pc:spChg>
        <pc:spChg chg="add mod">
          <ac:chgData name="Tsheringma Tamang" userId="0aaffb092a045b04" providerId="LiveId" clId="{A7C1DB74-D963-4A46-BA93-AFCFA292F973}" dt="2023-02-09T06:53:21.287" v="3860" actId="1076"/>
          <ac:spMkLst>
            <pc:docMk/>
            <pc:sldMk cId="2154816080" sldId="286"/>
            <ac:spMk id="5" creationId="{1F2C7EC5-1D56-80EF-2961-C5B4F08E33DF}"/>
          </ac:spMkLst>
        </pc:spChg>
        <pc:spChg chg="del mod">
          <ac:chgData name="Tsheringma Tamang" userId="0aaffb092a045b04" providerId="LiveId" clId="{A7C1DB74-D963-4A46-BA93-AFCFA292F973}" dt="2023-02-09T06:12:17.944" v="3372" actId="21"/>
          <ac:spMkLst>
            <pc:docMk/>
            <pc:sldMk cId="2154816080" sldId="286"/>
            <ac:spMk id="20" creationId="{CFF35D6C-1750-AEB1-0445-88CBC29C6312}"/>
          </ac:spMkLst>
        </pc:spChg>
        <pc:picChg chg="add mod">
          <ac:chgData name="Tsheringma Tamang" userId="0aaffb092a045b04" providerId="LiveId" clId="{A7C1DB74-D963-4A46-BA93-AFCFA292F973}" dt="2023-02-09T06:53:30.595" v="3863" actId="14100"/>
          <ac:picMkLst>
            <pc:docMk/>
            <pc:sldMk cId="2154816080" sldId="286"/>
            <ac:picMk id="7" creationId="{2AE209AB-E056-87E4-2DDA-AA7221C803DE}"/>
          </ac:picMkLst>
        </pc:picChg>
        <pc:picChg chg="add del mod">
          <ac:chgData name="Tsheringma Tamang" userId="0aaffb092a045b04" providerId="LiveId" clId="{A7C1DB74-D963-4A46-BA93-AFCFA292F973}" dt="2023-02-09T06:53:50.549" v="3866" actId="478"/>
          <ac:picMkLst>
            <pc:docMk/>
            <pc:sldMk cId="2154816080" sldId="286"/>
            <ac:picMk id="9" creationId="{3305DFCE-8A7E-3111-3D4E-41190AF4D3AF}"/>
          </ac:picMkLst>
        </pc:picChg>
        <pc:picChg chg="add mod">
          <ac:chgData name="Tsheringma Tamang" userId="0aaffb092a045b04" providerId="LiveId" clId="{A7C1DB74-D963-4A46-BA93-AFCFA292F973}" dt="2023-02-09T06:54:23.783" v="3874" actId="1076"/>
          <ac:picMkLst>
            <pc:docMk/>
            <pc:sldMk cId="2154816080" sldId="286"/>
            <ac:picMk id="11" creationId="{E9EFFA87-1AE4-BE72-92CF-78A89A4FD3A5}"/>
          </ac:picMkLst>
        </pc:picChg>
        <pc:picChg chg="add mod">
          <ac:chgData name="Tsheringma Tamang" userId="0aaffb092a045b04" providerId="LiveId" clId="{A7C1DB74-D963-4A46-BA93-AFCFA292F973}" dt="2023-02-09T06:55:17.939" v="3885" actId="1076"/>
          <ac:picMkLst>
            <pc:docMk/>
            <pc:sldMk cId="2154816080" sldId="286"/>
            <ac:picMk id="13" creationId="{3944517A-8231-49D3-6B85-3975CC1CB854}"/>
          </ac:picMkLst>
        </pc:picChg>
        <pc:picChg chg="del mod">
          <ac:chgData name="Tsheringma Tamang" userId="0aaffb092a045b04" providerId="LiveId" clId="{A7C1DB74-D963-4A46-BA93-AFCFA292F973}" dt="2023-02-09T05:17:37.419" v="2318" actId="478"/>
          <ac:picMkLst>
            <pc:docMk/>
            <pc:sldMk cId="2154816080" sldId="286"/>
            <ac:picMk id="19" creationId="{98D75A8A-E7F8-6DC6-D2E3-ED393AC37D4D}"/>
          </ac:picMkLst>
        </pc:picChg>
      </pc:sldChg>
      <pc:sldChg chg="addSp modSp add mod">
        <pc:chgData name="Tsheringma Tamang" userId="0aaffb092a045b04" providerId="LiveId" clId="{A7C1DB74-D963-4A46-BA93-AFCFA292F973}" dt="2023-02-09T06:42:57.377" v="3798" actId="1076"/>
        <pc:sldMkLst>
          <pc:docMk/>
          <pc:sldMk cId="2324786456" sldId="287"/>
        </pc:sldMkLst>
        <pc:spChg chg="mod">
          <ac:chgData name="Tsheringma Tamang" userId="0aaffb092a045b04" providerId="LiveId" clId="{A7C1DB74-D963-4A46-BA93-AFCFA292F973}" dt="2023-02-09T06:32:51.919" v="3552" actId="1076"/>
          <ac:spMkLst>
            <pc:docMk/>
            <pc:sldMk cId="2324786456" sldId="287"/>
            <ac:spMk id="2" creationId="{6C68093B-E85D-D928-3829-369F53D47535}"/>
          </ac:spMkLst>
        </pc:spChg>
        <pc:spChg chg="add mod">
          <ac:chgData name="Tsheringma Tamang" userId="0aaffb092a045b04" providerId="LiveId" clId="{A7C1DB74-D963-4A46-BA93-AFCFA292F973}" dt="2023-02-09T06:32:41.492" v="3551" actId="1076"/>
          <ac:spMkLst>
            <pc:docMk/>
            <pc:sldMk cId="2324786456" sldId="287"/>
            <ac:spMk id="5" creationId="{C3ED783F-4931-1E9C-9DB8-8B9AD1B3B7B0}"/>
          </ac:spMkLst>
        </pc:spChg>
        <pc:picChg chg="add mod">
          <ac:chgData name="Tsheringma Tamang" userId="0aaffb092a045b04" providerId="LiveId" clId="{A7C1DB74-D963-4A46-BA93-AFCFA292F973}" dt="2023-02-09T06:42:57.377" v="3798" actId="1076"/>
          <ac:picMkLst>
            <pc:docMk/>
            <pc:sldMk cId="2324786456" sldId="287"/>
            <ac:picMk id="7" creationId="{10524EFC-E8B3-0959-DD32-1A62AF859A78}"/>
          </ac:picMkLst>
        </pc:picChg>
      </pc:sldChg>
      <pc:sldChg chg="addSp modSp add mod ord">
        <pc:chgData name="Tsheringma Tamang" userId="0aaffb092a045b04" providerId="LiveId" clId="{A7C1DB74-D963-4A46-BA93-AFCFA292F973}" dt="2023-02-09T07:11:18.824" v="3911" actId="1076"/>
        <pc:sldMkLst>
          <pc:docMk/>
          <pc:sldMk cId="3694056311" sldId="288"/>
        </pc:sldMkLst>
        <pc:spChg chg="mod">
          <ac:chgData name="Tsheringma Tamang" userId="0aaffb092a045b04" providerId="LiveId" clId="{A7C1DB74-D963-4A46-BA93-AFCFA292F973}" dt="2023-02-09T06:31:00.661" v="3545" actId="1076"/>
          <ac:spMkLst>
            <pc:docMk/>
            <pc:sldMk cId="3694056311" sldId="288"/>
            <ac:spMk id="2" creationId="{6C68093B-E85D-D928-3829-369F53D47535}"/>
          </ac:spMkLst>
        </pc:spChg>
        <pc:spChg chg="add mod">
          <ac:chgData name="Tsheringma Tamang" userId="0aaffb092a045b04" providerId="LiveId" clId="{A7C1DB74-D963-4A46-BA93-AFCFA292F973}" dt="2023-02-09T07:10:10.890" v="3900" actId="1076"/>
          <ac:spMkLst>
            <pc:docMk/>
            <pc:sldMk cId="3694056311" sldId="288"/>
            <ac:spMk id="5" creationId="{F59BF6B8-E7C0-DC6D-E066-FAFA2FD4B878}"/>
          </ac:spMkLst>
        </pc:spChg>
        <pc:picChg chg="add mod">
          <ac:chgData name="Tsheringma Tamang" userId="0aaffb092a045b04" providerId="LiveId" clId="{A7C1DB74-D963-4A46-BA93-AFCFA292F973}" dt="2023-02-09T07:10:54.688" v="3907" actId="1076"/>
          <ac:picMkLst>
            <pc:docMk/>
            <pc:sldMk cId="3694056311" sldId="288"/>
            <ac:picMk id="7" creationId="{EA2DAF10-B0A3-D570-9439-1AA6EFCD461F}"/>
          </ac:picMkLst>
        </pc:picChg>
        <pc:picChg chg="add mod">
          <ac:chgData name="Tsheringma Tamang" userId="0aaffb092a045b04" providerId="LiveId" clId="{A7C1DB74-D963-4A46-BA93-AFCFA292F973}" dt="2023-02-09T07:11:18.824" v="3911" actId="1076"/>
          <ac:picMkLst>
            <pc:docMk/>
            <pc:sldMk cId="3694056311" sldId="288"/>
            <ac:picMk id="9" creationId="{53A82B40-6812-A914-B02A-E886A25BDB00}"/>
          </ac:picMkLst>
        </pc:picChg>
      </pc:sldChg>
      <pc:sldChg chg="addSp delSp modSp add mod">
        <pc:chgData name="Tsheringma Tamang" userId="0aaffb092a045b04" providerId="LiveId" clId="{A7C1DB74-D963-4A46-BA93-AFCFA292F973}" dt="2023-02-09T06:51:17.638" v="3848" actId="14100"/>
        <pc:sldMkLst>
          <pc:docMk/>
          <pc:sldMk cId="3421962589" sldId="289"/>
        </pc:sldMkLst>
        <pc:spChg chg="del mod">
          <ac:chgData name="Tsheringma Tamang" userId="0aaffb092a045b04" providerId="LiveId" clId="{A7C1DB74-D963-4A46-BA93-AFCFA292F973}" dt="2023-02-09T06:13:42.971" v="3426" actId="478"/>
          <ac:spMkLst>
            <pc:docMk/>
            <pc:sldMk cId="3421962589" sldId="289"/>
            <ac:spMk id="2" creationId="{6C68093B-E85D-D928-3829-369F53D47535}"/>
          </ac:spMkLst>
        </pc:spChg>
        <pc:spChg chg="add mod">
          <ac:chgData name="Tsheringma Tamang" userId="0aaffb092a045b04" providerId="LiveId" clId="{A7C1DB74-D963-4A46-BA93-AFCFA292F973}" dt="2023-02-09T06:50:07.198" v="3841" actId="1076"/>
          <ac:spMkLst>
            <pc:docMk/>
            <pc:sldMk cId="3421962589" sldId="289"/>
            <ac:spMk id="3" creationId="{E5351663-D32E-BF70-B79B-FE9C3F4675EC}"/>
          </ac:spMkLst>
        </pc:spChg>
        <pc:spChg chg="add mod">
          <ac:chgData name="Tsheringma Tamang" userId="0aaffb092a045b04" providerId="LiveId" clId="{A7C1DB74-D963-4A46-BA93-AFCFA292F973}" dt="2023-02-09T06:50:12.236" v="3842" actId="1076"/>
          <ac:spMkLst>
            <pc:docMk/>
            <pc:sldMk cId="3421962589" sldId="289"/>
            <ac:spMk id="6" creationId="{232DB6B3-92DE-1754-C292-B7B1F108D4BF}"/>
          </ac:spMkLst>
        </pc:spChg>
        <pc:picChg chg="add mod">
          <ac:chgData name="Tsheringma Tamang" userId="0aaffb092a045b04" providerId="LiveId" clId="{A7C1DB74-D963-4A46-BA93-AFCFA292F973}" dt="2023-02-09T06:51:17.638" v="3848" actId="14100"/>
          <ac:picMkLst>
            <pc:docMk/>
            <pc:sldMk cId="3421962589" sldId="289"/>
            <ac:picMk id="8" creationId="{72A3FE77-E28A-19AD-2F25-D3A90FC327EA}"/>
          </ac:picMkLst>
        </pc:picChg>
      </pc:sldChg>
      <pc:sldChg chg="addSp modSp add mod">
        <pc:chgData name="Tsheringma Tamang" userId="0aaffb092a045b04" providerId="LiveId" clId="{A7C1DB74-D963-4A46-BA93-AFCFA292F973}" dt="2023-02-09T06:40:39.286" v="3791" actId="1076"/>
        <pc:sldMkLst>
          <pc:docMk/>
          <pc:sldMk cId="1588012753" sldId="290"/>
        </pc:sldMkLst>
        <pc:spChg chg="mod">
          <ac:chgData name="Tsheringma Tamang" userId="0aaffb092a045b04" providerId="LiveId" clId="{A7C1DB74-D963-4A46-BA93-AFCFA292F973}" dt="2023-02-09T06:26:02.513" v="3520" actId="20577"/>
          <ac:spMkLst>
            <pc:docMk/>
            <pc:sldMk cId="1588012753" sldId="290"/>
            <ac:spMk id="3" creationId="{E5351663-D32E-BF70-B79B-FE9C3F4675EC}"/>
          </ac:spMkLst>
        </pc:spChg>
        <pc:spChg chg="add mod">
          <ac:chgData name="Tsheringma Tamang" userId="0aaffb092a045b04" providerId="LiveId" clId="{A7C1DB74-D963-4A46-BA93-AFCFA292F973}" dt="2023-02-09T06:40:11.478" v="3787" actId="1076"/>
          <ac:spMkLst>
            <pc:docMk/>
            <pc:sldMk cId="1588012753" sldId="290"/>
            <ac:spMk id="5" creationId="{47FBCBB4-963E-4541-187B-7CEC90ACC5CC}"/>
          </ac:spMkLst>
        </pc:spChg>
        <pc:picChg chg="add mod">
          <ac:chgData name="Tsheringma Tamang" userId="0aaffb092a045b04" providerId="LiveId" clId="{A7C1DB74-D963-4A46-BA93-AFCFA292F973}" dt="2023-02-09T06:40:39.286" v="3791" actId="1076"/>
          <ac:picMkLst>
            <pc:docMk/>
            <pc:sldMk cId="1588012753" sldId="290"/>
            <ac:picMk id="7" creationId="{064A013A-9572-5932-4A14-AF65B80C4FA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rgbClr val="263238"/>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8900" b="1" i="0" u="heavy">
                <a:solidFill>
                  <a:srgbClr val="263238"/>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rgbClr val="263238"/>
                </a:solidFill>
                <a:latin typeface="Trebuchet MS"/>
                <a:cs typeface="Trebuchet MS"/>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387175"/>
            <a:ext cx="4141470" cy="131445"/>
          </a:xfrm>
          <a:custGeom>
            <a:avLst/>
            <a:gdLst/>
            <a:ahLst/>
            <a:cxnLst/>
            <a:rect l="l" t="t" r="r" b="b"/>
            <a:pathLst>
              <a:path w="4141470" h="131445">
                <a:moveTo>
                  <a:pt x="4140899" y="0"/>
                </a:moveTo>
                <a:lnTo>
                  <a:pt x="0" y="0"/>
                </a:lnTo>
                <a:lnTo>
                  <a:pt x="0" y="131400"/>
                </a:lnTo>
                <a:lnTo>
                  <a:pt x="4140899" y="131400"/>
                </a:lnTo>
                <a:lnTo>
                  <a:pt x="4140899" y="0"/>
                </a:lnTo>
                <a:close/>
              </a:path>
            </a:pathLst>
          </a:custGeom>
          <a:solidFill>
            <a:srgbClr val="FFC727"/>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400" b="1" i="0">
                <a:solidFill>
                  <a:srgbClr val="263238"/>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688105" y="260227"/>
            <a:ext cx="1767788" cy="543560"/>
          </a:xfrm>
          <a:prstGeom prst="rect">
            <a:avLst/>
          </a:prstGeom>
        </p:spPr>
        <p:txBody>
          <a:bodyPr wrap="square" lIns="0" tIns="0" rIns="0" bIns="0">
            <a:spAutoFit/>
          </a:bodyPr>
          <a:lstStyle>
            <a:lvl1pPr>
              <a:defRPr sz="3400" b="1" i="0">
                <a:solidFill>
                  <a:srgbClr val="263238"/>
                </a:solidFill>
                <a:latin typeface="Trebuchet MS"/>
                <a:cs typeface="Trebuchet MS"/>
              </a:defRPr>
            </a:lvl1pPr>
          </a:lstStyle>
          <a:p>
            <a:endParaRPr/>
          </a:p>
        </p:txBody>
      </p:sp>
      <p:sp>
        <p:nvSpPr>
          <p:cNvPr id="3" name="Holder 3"/>
          <p:cNvSpPr>
            <a:spLocks noGrp="1"/>
          </p:cNvSpPr>
          <p:nvPr>
            <p:ph type="body" idx="1"/>
          </p:nvPr>
        </p:nvSpPr>
        <p:spPr>
          <a:xfrm>
            <a:off x="1080416" y="1352419"/>
            <a:ext cx="6983167" cy="1381760"/>
          </a:xfrm>
          <a:prstGeom prst="rect">
            <a:avLst/>
          </a:prstGeom>
        </p:spPr>
        <p:txBody>
          <a:bodyPr wrap="square" lIns="0" tIns="0" rIns="0" bIns="0">
            <a:spAutoFit/>
          </a:bodyPr>
          <a:lstStyle>
            <a:lvl1pPr>
              <a:defRPr sz="8900" b="1" i="0" u="heavy">
                <a:solidFill>
                  <a:srgbClr val="263238"/>
                </a:solidFill>
                <a:latin typeface="Trebuchet MS"/>
                <a:cs typeface="Trebuchet MS"/>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2/9/2023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hyperlink" Target="https://www.stories.com/" TargetMode="External"/><Relationship Id="rId4" Type="http://schemas.openxmlformats.org/officeDocument/2006/relationships/hyperlink" Target="https://www.freepik.co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0"/>
            <a:ext cx="419100" cy="2690495"/>
          </a:xfrm>
          <a:custGeom>
            <a:avLst/>
            <a:gdLst/>
            <a:ahLst/>
            <a:cxnLst/>
            <a:rect l="l" t="t" r="r" b="b"/>
            <a:pathLst>
              <a:path w="419100" h="2690495">
                <a:moveTo>
                  <a:pt x="418500" y="0"/>
                </a:moveTo>
                <a:lnTo>
                  <a:pt x="0" y="0"/>
                </a:lnTo>
                <a:lnTo>
                  <a:pt x="0" y="2690100"/>
                </a:lnTo>
                <a:lnTo>
                  <a:pt x="418500" y="2690100"/>
                </a:lnTo>
                <a:lnTo>
                  <a:pt x="418500" y="0"/>
                </a:lnTo>
                <a:close/>
              </a:path>
            </a:pathLst>
          </a:custGeom>
          <a:solidFill>
            <a:srgbClr val="455A64"/>
          </a:solidFill>
        </p:spPr>
        <p:txBody>
          <a:bodyPr wrap="square" lIns="0" tIns="0" rIns="0" bIns="0" rtlCol="0"/>
          <a:lstStyle/>
          <a:p>
            <a:endParaRPr/>
          </a:p>
        </p:txBody>
      </p:sp>
      <p:sp>
        <p:nvSpPr>
          <p:cNvPr id="5" name="object 5"/>
          <p:cNvSpPr/>
          <p:nvPr/>
        </p:nvSpPr>
        <p:spPr>
          <a:xfrm>
            <a:off x="8829375" y="4075800"/>
            <a:ext cx="314960" cy="1068070"/>
          </a:xfrm>
          <a:custGeom>
            <a:avLst/>
            <a:gdLst/>
            <a:ahLst/>
            <a:cxnLst/>
            <a:rect l="l" t="t" r="r" b="b"/>
            <a:pathLst>
              <a:path w="314959" h="1068070">
                <a:moveTo>
                  <a:pt x="314700" y="0"/>
                </a:moveTo>
                <a:lnTo>
                  <a:pt x="0" y="0"/>
                </a:lnTo>
                <a:lnTo>
                  <a:pt x="0" y="1067700"/>
                </a:lnTo>
                <a:lnTo>
                  <a:pt x="314700" y="1067700"/>
                </a:lnTo>
                <a:lnTo>
                  <a:pt x="314700" y="0"/>
                </a:lnTo>
                <a:close/>
              </a:path>
            </a:pathLst>
          </a:custGeom>
          <a:solidFill>
            <a:srgbClr val="FF0000"/>
          </a:solidFill>
        </p:spPr>
        <p:txBody>
          <a:bodyPr wrap="square" lIns="0" tIns="0" rIns="0" bIns="0" rtlCol="0"/>
          <a:lstStyle/>
          <a:p>
            <a:endParaRPr dirty="0"/>
          </a:p>
        </p:txBody>
      </p:sp>
      <p:sp>
        <p:nvSpPr>
          <p:cNvPr id="6" name="object 6"/>
          <p:cNvSpPr/>
          <p:nvPr/>
        </p:nvSpPr>
        <p:spPr>
          <a:xfrm>
            <a:off x="8058774" y="92399"/>
            <a:ext cx="1085850" cy="131445"/>
          </a:xfrm>
          <a:custGeom>
            <a:avLst/>
            <a:gdLst/>
            <a:ahLst/>
            <a:cxnLst/>
            <a:rect l="l" t="t" r="r" b="b"/>
            <a:pathLst>
              <a:path w="1085850" h="131445">
                <a:moveTo>
                  <a:pt x="1085400" y="0"/>
                </a:moveTo>
                <a:lnTo>
                  <a:pt x="0" y="0"/>
                </a:lnTo>
                <a:lnTo>
                  <a:pt x="0" y="131400"/>
                </a:lnTo>
                <a:lnTo>
                  <a:pt x="1085400" y="131400"/>
                </a:lnTo>
                <a:lnTo>
                  <a:pt x="1085400" y="0"/>
                </a:lnTo>
                <a:close/>
              </a:path>
            </a:pathLst>
          </a:custGeom>
          <a:solidFill>
            <a:srgbClr val="455A64"/>
          </a:solidFill>
        </p:spPr>
        <p:txBody>
          <a:bodyPr wrap="square" lIns="0" tIns="0" rIns="0" bIns="0" rtlCol="0"/>
          <a:lstStyle/>
          <a:p>
            <a:endParaRPr/>
          </a:p>
        </p:txBody>
      </p:sp>
      <p:sp>
        <p:nvSpPr>
          <p:cNvPr id="9" name="Title 8">
            <a:extLst>
              <a:ext uri="{FF2B5EF4-FFF2-40B4-BE49-F238E27FC236}">
                <a16:creationId xmlns:a16="http://schemas.microsoft.com/office/drawing/2014/main" id="{CB750B80-4560-22D2-1B9A-30A04134538C}"/>
              </a:ext>
            </a:extLst>
          </p:cNvPr>
          <p:cNvSpPr>
            <a:spLocks noGrp="1"/>
          </p:cNvSpPr>
          <p:nvPr>
            <p:ph type="title"/>
          </p:nvPr>
        </p:nvSpPr>
        <p:spPr>
          <a:xfrm>
            <a:off x="1143000" y="1347968"/>
            <a:ext cx="2605988" cy="2092881"/>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UBER DATA ANALYSIS</a:t>
            </a:r>
          </a:p>
        </p:txBody>
      </p:sp>
      <p:sp>
        <p:nvSpPr>
          <p:cNvPr id="2" name="TextBox 1">
            <a:extLst>
              <a:ext uri="{FF2B5EF4-FFF2-40B4-BE49-F238E27FC236}">
                <a16:creationId xmlns:a16="http://schemas.microsoft.com/office/drawing/2014/main" id="{6E19F20F-EEBB-B855-DAC2-896AF9BC55AA}"/>
              </a:ext>
            </a:extLst>
          </p:cNvPr>
          <p:cNvSpPr txBox="1"/>
          <p:nvPr/>
        </p:nvSpPr>
        <p:spPr>
          <a:xfrm>
            <a:off x="827587" y="3214025"/>
            <a:ext cx="1661160" cy="1723549"/>
          </a:xfrm>
          <a:prstGeom prst="rect">
            <a:avLst/>
          </a:prstGeom>
          <a:noFill/>
        </p:spPr>
        <p:txBody>
          <a:bodyPr wrap="none" rtlCol="0">
            <a:spAutoFit/>
          </a:bodyPr>
          <a:lstStyle/>
          <a:p>
            <a:r>
              <a:rPr lang="en-IN" b="1" u="sng" dirty="0"/>
              <a:t>GROUP 1</a:t>
            </a:r>
          </a:p>
          <a:p>
            <a:endParaRPr lang="en-IN" b="1" u="sng" dirty="0"/>
          </a:p>
          <a:p>
            <a:r>
              <a:rPr lang="en-IN" sz="1400" b="1" dirty="0" err="1">
                <a:latin typeface="+mj-lt"/>
                <a:cs typeface="Times New Roman" panose="02020603050405020304" pitchFamily="18" charset="0"/>
              </a:rPr>
              <a:t>Abinab</a:t>
            </a:r>
            <a:r>
              <a:rPr lang="en-IN" sz="1400" b="1" dirty="0">
                <a:latin typeface="+mj-lt"/>
                <a:cs typeface="Times New Roman" panose="02020603050405020304" pitchFamily="18" charset="0"/>
              </a:rPr>
              <a:t> Nag</a:t>
            </a:r>
          </a:p>
          <a:p>
            <a:r>
              <a:rPr lang="en-IN" sz="1400" b="1" dirty="0">
                <a:latin typeface="+mj-lt"/>
                <a:cs typeface="Times New Roman" panose="02020603050405020304" pitchFamily="18" charset="0"/>
              </a:rPr>
              <a:t>Ranjan Ghosh</a:t>
            </a:r>
          </a:p>
          <a:p>
            <a:r>
              <a:rPr lang="en-IN" sz="1400" b="1" dirty="0">
                <a:latin typeface="+mj-lt"/>
                <a:cs typeface="Times New Roman" panose="02020603050405020304" pitchFamily="18" charset="0"/>
              </a:rPr>
              <a:t>Priya Chakraborty</a:t>
            </a:r>
          </a:p>
          <a:p>
            <a:r>
              <a:rPr lang="en-IN" sz="1400" b="1" dirty="0">
                <a:latin typeface="+mj-lt"/>
                <a:cs typeface="Times New Roman" panose="02020603050405020304" pitchFamily="18" charset="0"/>
              </a:rPr>
              <a:t>Tsheringma Tamang</a:t>
            </a:r>
          </a:p>
          <a:p>
            <a:r>
              <a:rPr lang="en-IN" sz="1400" b="1" dirty="0">
                <a:latin typeface="+mj-lt"/>
                <a:cs typeface="Times New Roman" panose="02020603050405020304" pitchFamily="18" charset="0"/>
              </a:rPr>
              <a:t>Rupa Sharma</a:t>
            </a:r>
          </a:p>
        </p:txBody>
      </p:sp>
      <p:pic>
        <p:nvPicPr>
          <p:cNvPr id="15" name="Content Placeholder 14">
            <a:extLst>
              <a:ext uri="{FF2B5EF4-FFF2-40B4-BE49-F238E27FC236}">
                <a16:creationId xmlns:a16="http://schemas.microsoft.com/office/drawing/2014/main" id="{961C2163-2465-150F-4392-663B19092D9F}"/>
              </a:ext>
            </a:extLst>
          </p:cNvPr>
          <p:cNvPicPr>
            <a:picLocks noGrp="1" noChangeAspect="1"/>
          </p:cNvPicPr>
          <p:nvPr>
            <p:ph sz="half" idx="3"/>
          </p:nvPr>
        </p:nvPicPr>
        <p:blipFill>
          <a:blip r:embed="rId2">
            <a:extLst>
              <a:ext uri="{28A0092B-C50C-407E-A947-70E740481C1C}">
                <a14:useLocalDpi xmlns:a14="http://schemas.microsoft.com/office/drawing/2010/main" val="0"/>
              </a:ext>
            </a:extLst>
          </a:blip>
          <a:stretch>
            <a:fillRect/>
          </a:stretch>
        </p:blipFill>
        <p:spPr>
          <a:xfrm>
            <a:off x="4185557" y="971550"/>
            <a:ext cx="4638375" cy="2743199"/>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7678" y="684244"/>
            <a:ext cx="2560955" cy="513080"/>
          </a:xfrm>
          <a:prstGeom prst="rect">
            <a:avLst/>
          </a:prstGeom>
        </p:spPr>
        <p:txBody>
          <a:bodyPr vert="horz" wrap="square" lIns="0" tIns="12700" rIns="0" bIns="0" rtlCol="0">
            <a:spAutoFit/>
          </a:bodyPr>
          <a:lstStyle/>
          <a:p>
            <a:pPr marL="12700">
              <a:lnSpc>
                <a:spcPct val="100000"/>
              </a:lnSpc>
              <a:spcBef>
                <a:spcPts val="100"/>
              </a:spcBef>
            </a:pPr>
            <a:r>
              <a:rPr sz="3200" spc="-615" dirty="0"/>
              <a:t>SoLUTIoN</a:t>
            </a:r>
            <a:r>
              <a:rPr sz="3200" spc="-455" dirty="0"/>
              <a:t> </a:t>
            </a:r>
            <a:r>
              <a:rPr sz="3200" spc="-655" dirty="0"/>
              <a:t>APPR</a:t>
            </a:r>
            <a:r>
              <a:rPr sz="3200" spc="-620" dirty="0"/>
              <a:t>o</a:t>
            </a:r>
            <a:r>
              <a:rPr sz="3200" spc="-750" dirty="0"/>
              <a:t>A</a:t>
            </a:r>
            <a:r>
              <a:rPr sz="3200" spc="-790" dirty="0"/>
              <a:t>CH</a:t>
            </a:r>
            <a:endParaRPr sz="3200"/>
          </a:p>
        </p:txBody>
      </p:sp>
      <p:sp>
        <p:nvSpPr>
          <p:cNvPr id="3" name="object 3"/>
          <p:cNvSpPr txBox="1"/>
          <p:nvPr/>
        </p:nvSpPr>
        <p:spPr>
          <a:xfrm>
            <a:off x="521599" y="1495166"/>
            <a:ext cx="5018405" cy="2865755"/>
          </a:xfrm>
          <a:prstGeom prst="rect">
            <a:avLst/>
          </a:prstGeom>
        </p:spPr>
        <p:txBody>
          <a:bodyPr vert="horz" wrap="square" lIns="0" tIns="20320" rIns="0" bIns="0" rtlCol="0">
            <a:spAutoFit/>
          </a:bodyPr>
          <a:lstStyle/>
          <a:p>
            <a:pPr marL="332740" marR="20955" indent="-320675" algn="just">
              <a:lnSpc>
                <a:spcPts val="1420"/>
              </a:lnSpc>
              <a:spcBef>
                <a:spcPts val="160"/>
              </a:spcBef>
              <a:buFont typeface="Microsoft Sans Serif"/>
              <a:buChar char="●"/>
              <a:tabLst>
                <a:tab pos="333375" algn="l"/>
              </a:tabLst>
            </a:pPr>
            <a:r>
              <a:rPr sz="1200" b="1" spc="-80" dirty="0">
                <a:solidFill>
                  <a:srgbClr val="263238"/>
                </a:solidFill>
                <a:latin typeface="Tahoma"/>
                <a:cs typeface="Tahoma"/>
              </a:rPr>
              <a:t>Step</a:t>
            </a:r>
            <a:r>
              <a:rPr sz="1200" b="1" spc="-75" dirty="0">
                <a:solidFill>
                  <a:srgbClr val="263238"/>
                </a:solidFill>
                <a:latin typeface="Tahoma"/>
                <a:cs typeface="Tahoma"/>
              </a:rPr>
              <a:t> </a:t>
            </a:r>
            <a:r>
              <a:rPr sz="1200" b="1" spc="-95" dirty="0">
                <a:solidFill>
                  <a:srgbClr val="263238"/>
                </a:solidFill>
                <a:latin typeface="Tahoma"/>
                <a:cs typeface="Tahoma"/>
              </a:rPr>
              <a:t>4:</a:t>
            </a:r>
            <a:r>
              <a:rPr sz="1200" b="1" spc="-90" dirty="0">
                <a:solidFill>
                  <a:srgbClr val="263238"/>
                </a:solidFill>
                <a:latin typeface="Tahoma"/>
                <a:cs typeface="Tahoma"/>
              </a:rPr>
              <a:t> </a:t>
            </a:r>
            <a:r>
              <a:rPr sz="1200" spc="10" dirty="0">
                <a:solidFill>
                  <a:srgbClr val="263238"/>
                </a:solidFill>
                <a:latin typeface="Tahoma"/>
                <a:cs typeface="Tahoma"/>
              </a:rPr>
              <a:t>Using</a:t>
            </a:r>
            <a:r>
              <a:rPr sz="1200" spc="15" dirty="0">
                <a:solidFill>
                  <a:srgbClr val="263238"/>
                </a:solidFill>
                <a:latin typeface="Tahoma"/>
                <a:cs typeface="Tahoma"/>
              </a:rPr>
              <a:t> </a:t>
            </a:r>
            <a:r>
              <a:rPr sz="1200" i="1" spc="-65" dirty="0">
                <a:solidFill>
                  <a:srgbClr val="263238"/>
                </a:solidFill>
                <a:latin typeface="Trebuchet MS"/>
                <a:cs typeface="Trebuchet MS"/>
              </a:rPr>
              <a:t>ExtraTreesRegressor</a:t>
            </a:r>
            <a:r>
              <a:rPr sz="1200" i="1" spc="-60" dirty="0">
                <a:solidFill>
                  <a:srgbClr val="263238"/>
                </a:solidFill>
                <a:latin typeface="Trebuchet MS"/>
                <a:cs typeface="Trebuchet MS"/>
              </a:rPr>
              <a:t> </a:t>
            </a:r>
            <a:r>
              <a:rPr sz="1200" spc="10" dirty="0">
                <a:solidFill>
                  <a:srgbClr val="263238"/>
                </a:solidFill>
                <a:latin typeface="Tahoma"/>
                <a:cs typeface="Tahoma"/>
              </a:rPr>
              <a:t>the</a:t>
            </a:r>
            <a:r>
              <a:rPr sz="1200" spc="15" dirty="0">
                <a:solidFill>
                  <a:srgbClr val="263238"/>
                </a:solidFill>
                <a:latin typeface="Tahoma"/>
                <a:cs typeface="Tahoma"/>
              </a:rPr>
              <a:t> </a:t>
            </a:r>
            <a:r>
              <a:rPr sz="1200" spc="10" dirty="0">
                <a:solidFill>
                  <a:srgbClr val="263238"/>
                </a:solidFill>
                <a:latin typeface="Tahoma"/>
                <a:cs typeface="Tahoma"/>
              </a:rPr>
              <a:t>feature</a:t>
            </a:r>
            <a:r>
              <a:rPr sz="1200" spc="15" dirty="0">
                <a:solidFill>
                  <a:srgbClr val="263238"/>
                </a:solidFill>
                <a:latin typeface="Tahoma"/>
                <a:cs typeface="Tahoma"/>
              </a:rPr>
              <a:t> </a:t>
            </a:r>
            <a:r>
              <a:rPr sz="1200" spc="5" dirty="0">
                <a:solidFill>
                  <a:srgbClr val="263238"/>
                </a:solidFill>
                <a:latin typeface="Tahoma"/>
                <a:cs typeface="Tahoma"/>
              </a:rPr>
              <a:t>importances</a:t>
            </a:r>
            <a:r>
              <a:rPr sz="1200" spc="10" dirty="0">
                <a:solidFill>
                  <a:srgbClr val="263238"/>
                </a:solidFill>
                <a:latin typeface="Tahoma"/>
                <a:cs typeface="Tahoma"/>
              </a:rPr>
              <a:t> </a:t>
            </a:r>
            <a:r>
              <a:rPr sz="1200" spc="15" dirty="0">
                <a:solidFill>
                  <a:srgbClr val="263238"/>
                </a:solidFill>
                <a:latin typeface="Tahoma"/>
                <a:cs typeface="Tahoma"/>
              </a:rPr>
              <a:t>were </a:t>
            </a:r>
            <a:r>
              <a:rPr sz="1200" spc="20" dirty="0">
                <a:solidFill>
                  <a:srgbClr val="263238"/>
                </a:solidFill>
                <a:latin typeface="Tahoma"/>
                <a:cs typeface="Tahoma"/>
              </a:rPr>
              <a:t> </a:t>
            </a:r>
            <a:r>
              <a:rPr sz="1200" spc="-5" dirty="0">
                <a:solidFill>
                  <a:srgbClr val="263238"/>
                </a:solidFill>
                <a:latin typeface="Tahoma"/>
                <a:cs typeface="Tahoma"/>
              </a:rPr>
              <a:t>obtained. </a:t>
            </a:r>
            <a:r>
              <a:rPr sz="1200" spc="30" dirty="0">
                <a:solidFill>
                  <a:srgbClr val="263238"/>
                </a:solidFill>
                <a:latin typeface="Tahoma"/>
                <a:cs typeface="Tahoma"/>
              </a:rPr>
              <a:t>And </a:t>
            </a:r>
            <a:r>
              <a:rPr sz="1200" i="1" spc="-70" dirty="0">
                <a:solidFill>
                  <a:srgbClr val="263238"/>
                </a:solidFill>
                <a:latin typeface="Trebuchet MS"/>
                <a:cs typeface="Trebuchet MS"/>
              </a:rPr>
              <a:t>Present_Price </a:t>
            </a:r>
            <a:r>
              <a:rPr sz="1200" spc="15" dirty="0">
                <a:solidFill>
                  <a:srgbClr val="263238"/>
                </a:solidFill>
                <a:latin typeface="Tahoma"/>
                <a:cs typeface="Tahoma"/>
              </a:rPr>
              <a:t>turned </a:t>
            </a:r>
            <a:r>
              <a:rPr sz="1200" spc="20" dirty="0">
                <a:solidFill>
                  <a:srgbClr val="263238"/>
                </a:solidFill>
                <a:latin typeface="Tahoma"/>
                <a:cs typeface="Tahoma"/>
              </a:rPr>
              <a:t>out </a:t>
            </a:r>
            <a:r>
              <a:rPr sz="1200" spc="30" dirty="0">
                <a:solidFill>
                  <a:srgbClr val="263238"/>
                </a:solidFill>
                <a:latin typeface="Tahoma"/>
                <a:cs typeface="Tahoma"/>
              </a:rPr>
              <a:t>to </a:t>
            </a:r>
            <a:r>
              <a:rPr sz="1200" dirty="0">
                <a:solidFill>
                  <a:srgbClr val="263238"/>
                </a:solidFill>
                <a:latin typeface="Tahoma"/>
                <a:cs typeface="Tahoma"/>
              </a:rPr>
              <a:t>be </a:t>
            </a:r>
            <a:r>
              <a:rPr sz="1200" spc="10" dirty="0">
                <a:solidFill>
                  <a:srgbClr val="263238"/>
                </a:solidFill>
                <a:latin typeface="Tahoma"/>
                <a:cs typeface="Tahoma"/>
              </a:rPr>
              <a:t>the feature </a:t>
            </a:r>
            <a:r>
              <a:rPr sz="1200" spc="25" dirty="0">
                <a:solidFill>
                  <a:srgbClr val="263238"/>
                </a:solidFill>
                <a:latin typeface="Tahoma"/>
                <a:cs typeface="Tahoma"/>
              </a:rPr>
              <a:t>with </a:t>
            </a:r>
            <a:r>
              <a:rPr sz="1200" spc="5" dirty="0">
                <a:solidFill>
                  <a:srgbClr val="263238"/>
                </a:solidFill>
                <a:latin typeface="Tahoma"/>
                <a:cs typeface="Tahoma"/>
              </a:rPr>
              <a:t>most </a:t>
            </a:r>
            <a:r>
              <a:rPr sz="1200" spc="10" dirty="0">
                <a:solidFill>
                  <a:srgbClr val="263238"/>
                </a:solidFill>
                <a:latin typeface="Tahoma"/>
                <a:cs typeface="Tahoma"/>
              </a:rPr>
              <a:t> </a:t>
            </a:r>
            <a:r>
              <a:rPr sz="1200" spc="-5" dirty="0">
                <a:solidFill>
                  <a:srgbClr val="263238"/>
                </a:solidFill>
                <a:latin typeface="Tahoma"/>
                <a:cs typeface="Tahoma"/>
              </a:rPr>
              <a:t>importance.</a:t>
            </a:r>
            <a:endParaRPr sz="1200">
              <a:latin typeface="Tahoma"/>
              <a:cs typeface="Tahoma"/>
            </a:endParaRPr>
          </a:p>
          <a:p>
            <a:pPr marL="332740" marR="12065" indent="-320675" algn="just">
              <a:lnSpc>
                <a:spcPts val="1430"/>
              </a:lnSpc>
              <a:spcBef>
                <a:spcPts val="1060"/>
              </a:spcBef>
              <a:buFont typeface="Microsoft Sans Serif"/>
              <a:buChar char="●"/>
              <a:tabLst>
                <a:tab pos="333375" algn="l"/>
              </a:tabLst>
            </a:pPr>
            <a:r>
              <a:rPr sz="1200" spc="55" dirty="0">
                <a:solidFill>
                  <a:srgbClr val="263238"/>
                </a:solidFill>
                <a:latin typeface="Tahoma"/>
                <a:cs typeface="Tahoma"/>
              </a:rPr>
              <a:t>We</a:t>
            </a:r>
            <a:r>
              <a:rPr sz="1200" spc="-90" dirty="0">
                <a:solidFill>
                  <a:srgbClr val="263238"/>
                </a:solidFill>
                <a:latin typeface="Tahoma"/>
                <a:cs typeface="Tahoma"/>
              </a:rPr>
              <a:t> </a:t>
            </a:r>
            <a:r>
              <a:rPr sz="1200" spc="-5" dirty="0">
                <a:solidFill>
                  <a:srgbClr val="263238"/>
                </a:solidFill>
                <a:latin typeface="Tahoma"/>
                <a:cs typeface="Tahoma"/>
              </a:rPr>
              <a:t>used</a:t>
            </a:r>
            <a:r>
              <a:rPr sz="1200" spc="-85" dirty="0">
                <a:solidFill>
                  <a:srgbClr val="263238"/>
                </a:solidFill>
                <a:latin typeface="Tahoma"/>
                <a:cs typeface="Tahoma"/>
              </a:rPr>
              <a:t> </a:t>
            </a:r>
            <a:r>
              <a:rPr sz="1200" dirty="0">
                <a:solidFill>
                  <a:srgbClr val="263238"/>
                </a:solidFill>
                <a:latin typeface="Tahoma"/>
                <a:cs typeface="Tahoma"/>
              </a:rPr>
              <a:t>Random</a:t>
            </a:r>
            <a:r>
              <a:rPr sz="1200" spc="-90" dirty="0">
                <a:solidFill>
                  <a:srgbClr val="263238"/>
                </a:solidFill>
                <a:latin typeface="Tahoma"/>
                <a:cs typeface="Tahoma"/>
              </a:rPr>
              <a:t> </a:t>
            </a:r>
            <a:r>
              <a:rPr sz="1200" spc="15" dirty="0">
                <a:solidFill>
                  <a:srgbClr val="263238"/>
                </a:solidFill>
                <a:latin typeface="Tahoma"/>
                <a:cs typeface="Tahoma"/>
              </a:rPr>
              <a:t>Forest</a:t>
            </a:r>
            <a:r>
              <a:rPr sz="1200" spc="-85" dirty="0">
                <a:solidFill>
                  <a:srgbClr val="263238"/>
                </a:solidFill>
                <a:latin typeface="Tahoma"/>
                <a:cs typeface="Tahoma"/>
              </a:rPr>
              <a:t> </a:t>
            </a:r>
            <a:r>
              <a:rPr sz="1200" dirty="0">
                <a:solidFill>
                  <a:srgbClr val="263238"/>
                </a:solidFill>
                <a:latin typeface="Tahoma"/>
                <a:cs typeface="Tahoma"/>
              </a:rPr>
              <a:t>Regression</a:t>
            </a:r>
            <a:r>
              <a:rPr sz="1200" spc="-85" dirty="0">
                <a:solidFill>
                  <a:srgbClr val="263238"/>
                </a:solidFill>
                <a:latin typeface="Tahoma"/>
                <a:cs typeface="Tahoma"/>
              </a:rPr>
              <a:t> </a:t>
            </a:r>
            <a:r>
              <a:rPr sz="1200" spc="30" dirty="0">
                <a:solidFill>
                  <a:srgbClr val="263238"/>
                </a:solidFill>
                <a:latin typeface="Tahoma"/>
                <a:cs typeface="Tahoma"/>
              </a:rPr>
              <a:t>to</a:t>
            </a:r>
            <a:r>
              <a:rPr sz="1200" spc="-90" dirty="0">
                <a:solidFill>
                  <a:srgbClr val="263238"/>
                </a:solidFill>
                <a:latin typeface="Tahoma"/>
                <a:cs typeface="Tahoma"/>
              </a:rPr>
              <a:t> </a:t>
            </a:r>
            <a:r>
              <a:rPr sz="1200" spc="5" dirty="0">
                <a:solidFill>
                  <a:srgbClr val="263238"/>
                </a:solidFill>
                <a:latin typeface="Tahoma"/>
                <a:cs typeface="Tahoma"/>
              </a:rPr>
              <a:t>solve</a:t>
            </a:r>
            <a:r>
              <a:rPr sz="1200" spc="-85" dirty="0">
                <a:solidFill>
                  <a:srgbClr val="263238"/>
                </a:solidFill>
                <a:latin typeface="Tahoma"/>
                <a:cs typeface="Tahoma"/>
              </a:rPr>
              <a:t> </a:t>
            </a:r>
            <a:r>
              <a:rPr sz="1200" spc="10" dirty="0">
                <a:solidFill>
                  <a:srgbClr val="263238"/>
                </a:solidFill>
                <a:latin typeface="Tahoma"/>
                <a:cs typeface="Tahoma"/>
              </a:rPr>
              <a:t>the</a:t>
            </a:r>
            <a:r>
              <a:rPr sz="1200" spc="-90" dirty="0">
                <a:solidFill>
                  <a:srgbClr val="263238"/>
                </a:solidFill>
                <a:latin typeface="Tahoma"/>
                <a:cs typeface="Tahoma"/>
              </a:rPr>
              <a:t> </a:t>
            </a:r>
            <a:r>
              <a:rPr sz="1200" spc="10" dirty="0">
                <a:solidFill>
                  <a:srgbClr val="263238"/>
                </a:solidFill>
                <a:latin typeface="Tahoma"/>
                <a:cs typeface="Tahoma"/>
              </a:rPr>
              <a:t>problem</a:t>
            </a:r>
            <a:r>
              <a:rPr sz="1200" spc="-85" dirty="0">
                <a:solidFill>
                  <a:srgbClr val="263238"/>
                </a:solidFill>
                <a:latin typeface="Tahoma"/>
                <a:cs typeface="Tahoma"/>
              </a:rPr>
              <a:t> </a:t>
            </a:r>
            <a:r>
              <a:rPr sz="1200" spc="-10" dirty="0">
                <a:solidFill>
                  <a:srgbClr val="263238"/>
                </a:solidFill>
                <a:latin typeface="Tahoma"/>
                <a:cs typeface="Tahoma"/>
              </a:rPr>
              <a:t>and</a:t>
            </a:r>
            <a:r>
              <a:rPr sz="1200" spc="-85" dirty="0">
                <a:solidFill>
                  <a:srgbClr val="263238"/>
                </a:solidFill>
                <a:latin typeface="Tahoma"/>
                <a:cs typeface="Tahoma"/>
              </a:rPr>
              <a:t> </a:t>
            </a:r>
            <a:r>
              <a:rPr sz="1200" spc="10" dirty="0">
                <a:solidFill>
                  <a:srgbClr val="263238"/>
                </a:solidFill>
                <a:latin typeface="Tahoma"/>
                <a:cs typeface="Tahoma"/>
              </a:rPr>
              <a:t>created </a:t>
            </a:r>
            <a:r>
              <a:rPr sz="1200" spc="-365" dirty="0">
                <a:solidFill>
                  <a:srgbClr val="263238"/>
                </a:solidFill>
                <a:latin typeface="Tahoma"/>
                <a:cs typeface="Tahoma"/>
              </a:rPr>
              <a:t> </a:t>
            </a:r>
            <a:r>
              <a:rPr sz="1200" spc="-25" dirty="0">
                <a:solidFill>
                  <a:srgbClr val="263238"/>
                </a:solidFill>
                <a:latin typeface="Tahoma"/>
                <a:cs typeface="Tahoma"/>
              </a:rPr>
              <a:t>a</a:t>
            </a:r>
            <a:r>
              <a:rPr sz="1200" spc="-150" dirty="0">
                <a:solidFill>
                  <a:srgbClr val="263238"/>
                </a:solidFill>
                <a:latin typeface="Tahoma"/>
                <a:cs typeface="Tahoma"/>
              </a:rPr>
              <a:t> </a:t>
            </a:r>
            <a:r>
              <a:rPr sz="1200" spc="5" dirty="0">
                <a:solidFill>
                  <a:srgbClr val="263238"/>
                </a:solidFill>
                <a:latin typeface="Tahoma"/>
                <a:cs typeface="Tahoma"/>
              </a:rPr>
              <a:t>model</a:t>
            </a:r>
            <a:r>
              <a:rPr sz="1200" spc="-145" dirty="0">
                <a:solidFill>
                  <a:srgbClr val="263238"/>
                </a:solidFill>
                <a:latin typeface="Tahoma"/>
                <a:cs typeface="Tahoma"/>
              </a:rPr>
              <a:t> </a:t>
            </a:r>
            <a:r>
              <a:rPr sz="1200" spc="-5" dirty="0">
                <a:solidFill>
                  <a:srgbClr val="263238"/>
                </a:solidFill>
                <a:latin typeface="Tahoma"/>
                <a:cs typeface="Tahoma"/>
              </a:rPr>
              <a:t>based</a:t>
            </a:r>
            <a:r>
              <a:rPr sz="1200" spc="-145" dirty="0">
                <a:solidFill>
                  <a:srgbClr val="263238"/>
                </a:solidFill>
                <a:latin typeface="Tahoma"/>
                <a:cs typeface="Tahoma"/>
              </a:rPr>
              <a:t> </a:t>
            </a:r>
            <a:r>
              <a:rPr sz="1200" spc="5" dirty="0">
                <a:solidFill>
                  <a:srgbClr val="263238"/>
                </a:solidFill>
                <a:latin typeface="Tahoma"/>
                <a:cs typeface="Tahoma"/>
              </a:rPr>
              <a:t>on</a:t>
            </a:r>
            <a:r>
              <a:rPr sz="1200" spc="-145" dirty="0">
                <a:solidFill>
                  <a:srgbClr val="263238"/>
                </a:solidFill>
                <a:latin typeface="Tahoma"/>
                <a:cs typeface="Tahoma"/>
              </a:rPr>
              <a:t> </a:t>
            </a:r>
            <a:r>
              <a:rPr sz="1200" spc="-10" dirty="0">
                <a:solidFill>
                  <a:srgbClr val="263238"/>
                </a:solidFill>
                <a:latin typeface="Tahoma"/>
                <a:cs typeface="Tahoma"/>
              </a:rPr>
              <a:t>this.</a:t>
            </a:r>
            <a:endParaRPr sz="1200">
              <a:latin typeface="Tahoma"/>
              <a:cs typeface="Tahoma"/>
            </a:endParaRPr>
          </a:p>
          <a:p>
            <a:pPr marL="332740" marR="19050" indent="-320675" algn="just">
              <a:lnSpc>
                <a:spcPts val="1430"/>
              </a:lnSpc>
              <a:spcBef>
                <a:spcPts val="1040"/>
              </a:spcBef>
              <a:buFont typeface="Microsoft Sans Serif"/>
              <a:buChar char="●"/>
              <a:tabLst>
                <a:tab pos="333375" algn="l"/>
              </a:tabLst>
            </a:pPr>
            <a:r>
              <a:rPr sz="1200" b="1" spc="-80" dirty="0">
                <a:solidFill>
                  <a:srgbClr val="263238"/>
                </a:solidFill>
                <a:latin typeface="Tahoma"/>
                <a:cs typeface="Tahoma"/>
              </a:rPr>
              <a:t>Step</a:t>
            </a:r>
            <a:r>
              <a:rPr sz="1200" b="1" spc="-20" dirty="0">
                <a:solidFill>
                  <a:srgbClr val="263238"/>
                </a:solidFill>
                <a:latin typeface="Tahoma"/>
                <a:cs typeface="Tahoma"/>
              </a:rPr>
              <a:t> </a:t>
            </a:r>
            <a:r>
              <a:rPr sz="1200" b="1" spc="-95" dirty="0">
                <a:solidFill>
                  <a:srgbClr val="263238"/>
                </a:solidFill>
                <a:latin typeface="Tahoma"/>
                <a:cs typeface="Tahoma"/>
              </a:rPr>
              <a:t>5:</a:t>
            </a:r>
            <a:r>
              <a:rPr sz="1200" b="1" spc="-20" dirty="0">
                <a:solidFill>
                  <a:srgbClr val="263238"/>
                </a:solidFill>
                <a:latin typeface="Tahoma"/>
                <a:cs typeface="Tahoma"/>
              </a:rPr>
              <a:t> </a:t>
            </a:r>
            <a:r>
              <a:rPr sz="1200" spc="40" dirty="0">
                <a:solidFill>
                  <a:srgbClr val="263238"/>
                </a:solidFill>
                <a:latin typeface="Tahoma"/>
                <a:cs typeface="Tahoma"/>
              </a:rPr>
              <a:t>By</a:t>
            </a:r>
            <a:r>
              <a:rPr sz="1200" spc="-45" dirty="0">
                <a:solidFill>
                  <a:srgbClr val="263238"/>
                </a:solidFill>
                <a:latin typeface="Tahoma"/>
                <a:cs typeface="Tahoma"/>
              </a:rPr>
              <a:t> </a:t>
            </a:r>
            <a:r>
              <a:rPr sz="1200" spc="-10" dirty="0">
                <a:solidFill>
                  <a:srgbClr val="263238"/>
                </a:solidFill>
                <a:latin typeface="Tahoma"/>
                <a:cs typeface="Tahoma"/>
              </a:rPr>
              <a:t>using</a:t>
            </a:r>
            <a:r>
              <a:rPr sz="1200" spc="-45" dirty="0">
                <a:solidFill>
                  <a:srgbClr val="263238"/>
                </a:solidFill>
                <a:latin typeface="Tahoma"/>
                <a:cs typeface="Tahoma"/>
              </a:rPr>
              <a:t> </a:t>
            </a:r>
            <a:r>
              <a:rPr sz="1200" i="1" spc="-50" dirty="0">
                <a:solidFill>
                  <a:srgbClr val="263238"/>
                </a:solidFill>
                <a:latin typeface="Trebuchet MS"/>
                <a:cs typeface="Trebuchet MS"/>
              </a:rPr>
              <a:t>randomizedsearchCV</a:t>
            </a:r>
            <a:r>
              <a:rPr sz="1200" spc="-50" dirty="0">
                <a:solidFill>
                  <a:srgbClr val="263238"/>
                </a:solidFill>
                <a:latin typeface="Tahoma"/>
                <a:cs typeface="Tahoma"/>
              </a:rPr>
              <a:t>,</a:t>
            </a:r>
            <a:r>
              <a:rPr sz="1200" spc="-45" dirty="0">
                <a:solidFill>
                  <a:srgbClr val="263238"/>
                </a:solidFill>
                <a:latin typeface="Tahoma"/>
                <a:cs typeface="Tahoma"/>
              </a:rPr>
              <a:t> </a:t>
            </a:r>
            <a:r>
              <a:rPr sz="1200" spc="10" dirty="0">
                <a:solidFill>
                  <a:srgbClr val="263238"/>
                </a:solidFill>
                <a:latin typeface="Tahoma"/>
                <a:cs typeface="Tahoma"/>
              </a:rPr>
              <a:t>we</a:t>
            </a:r>
            <a:r>
              <a:rPr sz="1200" spc="-45" dirty="0">
                <a:solidFill>
                  <a:srgbClr val="263238"/>
                </a:solidFill>
                <a:latin typeface="Tahoma"/>
                <a:cs typeface="Tahoma"/>
              </a:rPr>
              <a:t> </a:t>
            </a:r>
            <a:r>
              <a:rPr sz="1200" spc="10" dirty="0">
                <a:solidFill>
                  <a:srgbClr val="263238"/>
                </a:solidFill>
                <a:latin typeface="Tahoma"/>
                <a:cs typeface="Tahoma"/>
              </a:rPr>
              <a:t>performed</a:t>
            </a:r>
            <a:r>
              <a:rPr sz="1200" spc="-45" dirty="0">
                <a:solidFill>
                  <a:srgbClr val="263238"/>
                </a:solidFill>
                <a:latin typeface="Tahoma"/>
                <a:cs typeface="Tahoma"/>
              </a:rPr>
              <a:t> </a:t>
            </a:r>
            <a:r>
              <a:rPr sz="1200" spc="5" dirty="0">
                <a:solidFill>
                  <a:srgbClr val="263238"/>
                </a:solidFill>
                <a:latin typeface="Tahoma"/>
                <a:cs typeface="Tahoma"/>
              </a:rPr>
              <a:t>hyper</a:t>
            </a:r>
            <a:r>
              <a:rPr sz="1200" spc="-45" dirty="0">
                <a:solidFill>
                  <a:srgbClr val="263238"/>
                </a:solidFill>
                <a:latin typeface="Tahoma"/>
                <a:cs typeface="Tahoma"/>
              </a:rPr>
              <a:t> </a:t>
            </a:r>
            <a:r>
              <a:rPr sz="1200" spc="5" dirty="0">
                <a:solidFill>
                  <a:srgbClr val="263238"/>
                </a:solidFill>
                <a:latin typeface="Tahoma"/>
                <a:cs typeface="Tahoma"/>
              </a:rPr>
              <a:t>parameter </a:t>
            </a:r>
            <a:r>
              <a:rPr sz="1200" spc="-360" dirty="0">
                <a:solidFill>
                  <a:srgbClr val="263238"/>
                </a:solidFill>
                <a:latin typeface="Tahoma"/>
                <a:cs typeface="Tahoma"/>
              </a:rPr>
              <a:t> </a:t>
            </a:r>
            <a:r>
              <a:rPr sz="1200" dirty="0">
                <a:solidFill>
                  <a:srgbClr val="263238"/>
                </a:solidFill>
                <a:latin typeface="Tahoma"/>
                <a:cs typeface="Tahoma"/>
              </a:rPr>
              <a:t>tuning</a:t>
            </a:r>
            <a:endParaRPr sz="1200">
              <a:latin typeface="Tahoma"/>
              <a:cs typeface="Tahoma"/>
            </a:endParaRPr>
          </a:p>
          <a:p>
            <a:pPr marL="332740" marR="5080">
              <a:lnSpc>
                <a:spcPts val="1430"/>
              </a:lnSpc>
              <a:spcBef>
                <a:spcPts val="1040"/>
              </a:spcBef>
              <a:tabLst>
                <a:tab pos="1530350" algn="l"/>
                <a:tab pos="2725420" algn="l"/>
                <a:tab pos="3750945" algn="l"/>
              </a:tabLst>
            </a:pPr>
            <a:r>
              <a:rPr sz="1200" b="1" spc="-114" dirty="0">
                <a:solidFill>
                  <a:srgbClr val="263238"/>
                </a:solidFill>
                <a:latin typeface="Tahoma"/>
                <a:cs typeface="Tahoma"/>
              </a:rPr>
              <a:t>(</a:t>
            </a:r>
            <a:r>
              <a:rPr sz="1200" b="1" spc="-165" dirty="0">
                <a:solidFill>
                  <a:srgbClr val="263238"/>
                </a:solidFill>
                <a:latin typeface="Tahoma"/>
                <a:cs typeface="Tahoma"/>
              </a:rPr>
              <a:t>n</a:t>
            </a:r>
            <a:r>
              <a:rPr sz="1200" b="1" spc="-190" dirty="0">
                <a:solidFill>
                  <a:srgbClr val="263238"/>
                </a:solidFill>
                <a:latin typeface="Tahoma"/>
                <a:cs typeface="Tahoma"/>
              </a:rPr>
              <a:t>_</a:t>
            </a:r>
            <a:r>
              <a:rPr sz="1200" b="1" spc="-180" dirty="0">
                <a:solidFill>
                  <a:srgbClr val="263238"/>
                </a:solidFill>
                <a:latin typeface="Tahoma"/>
                <a:cs typeface="Tahoma"/>
              </a:rPr>
              <a:t>e</a:t>
            </a:r>
            <a:r>
              <a:rPr sz="1200" b="1" spc="-80" dirty="0">
                <a:solidFill>
                  <a:srgbClr val="263238"/>
                </a:solidFill>
                <a:latin typeface="Tahoma"/>
                <a:cs typeface="Tahoma"/>
              </a:rPr>
              <a:t>stim</a:t>
            </a:r>
            <a:r>
              <a:rPr sz="1200" b="1" spc="-90" dirty="0">
                <a:solidFill>
                  <a:srgbClr val="263238"/>
                </a:solidFill>
                <a:latin typeface="Tahoma"/>
                <a:cs typeface="Tahoma"/>
              </a:rPr>
              <a:t>a</a:t>
            </a:r>
            <a:r>
              <a:rPr sz="1200" b="1" spc="-40" dirty="0">
                <a:solidFill>
                  <a:srgbClr val="263238"/>
                </a:solidFill>
                <a:latin typeface="Tahoma"/>
                <a:cs typeface="Tahoma"/>
              </a:rPr>
              <a:t>t</a:t>
            </a:r>
            <a:r>
              <a:rPr sz="1200" b="1" spc="-65" dirty="0">
                <a:solidFill>
                  <a:srgbClr val="263238"/>
                </a:solidFill>
                <a:latin typeface="Tahoma"/>
                <a:cs typeface="Tahoma"/>
              </a:rPr>
              <a:t>o</a:t>
            </a:r>
            <a:r>
              <a:rPr sz="1200" b="1" spc="-40" dirty="0">
                <a:solidFill>
                  <a:srgbClr val="263238"/>
                </a:solidFill>
                <a:latin typeface="Tahoma"/>
                <a:cs typeface="Tahoma"/>
              </a:rPr>
              <a:t>r</a:t>
            </a:r>
            <a:r>
              <a:rPr sz="1200" b="1" spc="-100" dirty="0">
                <a:solidFill>
                  <a:srgbClr val="263238"/>
                </a:solidFill>
                <a:latin typeface="Tahoma"/>
                <a:cs typeface="Tahoma"/>
              </a:rPr>
              <a:t>s,</a:t>
            </a:r>
            <a:r>
              <a:rPr sz="1200" b="1" dirty="0">
                <a:solidFill>
                  <a:srgbClr val="263238"/>
                </a:solidFill>
                <a:latin typeface="Tahoma"/>
                <a:cs typeface="Tahoma"/>
              </a:rPr>
              <a:t>	</a:t>
            </a:r>
            <a:r>
              <a:rPr sz="1200" b="1" spc="-140" dirty="0">
                <a:solidFill>
                  <a:srgbClr val="263238"/>
                </a:solidFill>
                <a:latin typeface="Tahoma"/>
                <a:cs typeface="Tahoma"/>
              </a:rPr>
              <a:t>m</a:t>
            </a:r>
            <a:r>
              <a:rPr sz="1200" b="1" spc="-95" dirty="0">
                <a:solidFill>
                  <a:srgbClr val="263238"/>
                </a:solidFill>
                <a:latin typeface="Tahoma"/>
                <a:cs typeface="Tahoma"/>
              </a:rPr>
              <a:t>a</a:t>
            </a:r>
            <a:r>
              <a:rPr sz="1200" b="1" spc="-160" dirty="0">
                <a:solidFill>
                  <a:srgbClr val="263238"/>
                </a:solidFill>
                <a:latin typeface="Tahoma"/>
                <a:cs typeface="Tahoma"/>
              </a:rPr>
              <a:t>x_</a:t>
            </a:r>
            <a:r>
              <a:rPr sz="1200" b="1" spc="-105" dirty="0">
                <a:solidFill>
                  <a:srgbClr val="263238"/>
                </a:solidFill>
                <a:latin typeface="Tahoma"/>
                <a:cs typeface="Tahoma"/>
              </a:rPr>
              <a:t>f</a:t>
            </a:r>
            <a:r>
              <a:rPr sz="1200" b="1" spc="-80" dirty="0">
                <a:solidFill>
                  <a:srgbClr val="263238"/>
                </a:solidFill>
                <a:latin typeface="Tahoma"/>
                <a:cs typeface="Tahoma"/>
              </a:rPr>
              <a:t>e</a:t>
            </a:r>
            <a:r>
              <a:rPr sz="1200" b="1" spc="-100" dirty="0">
                <a:solidFill>
                  <a:srgbClr val="263238"/>
                </a:solidFill>
                <a:latin typeface="Tahoma"/>
                <a:cs typeface="Tahoma"/>
              </a:rPr>
              <a:t>a</a:t>
            </a:r>
            <a:r>
              <a:rPr sz="1200" b="1" spc="-50" dirty="0">
                <a:solidFill>
                  <a:srgbClr val="263238"/>
                </a:solidFill>
                <a:latin typeface="Tahoma"/>
                <a:cs typeface="Tahoma"/>
              </a:rPr>
              <a:t>t</a:t>
            </a:r>
            <a:r>
              <a:rPr sz="1200" b="1" spc="-80" dirty="0">
                <a:solidFill>
                  <a:srgbClr val="263238"/>
                </a:solidFill>
                <a:latin typeface="Tahoma"/>
                <a:cs typeface="Tahoma"/>
              </a:rPr>
              <a:t>u</a:t>
            </a:r>
            <a:r>
              <a:rPr sz="1200" b="1" spc="-40" dirty="0">
                <a:solidFill>
                  <a:srgbClr val="263238"/>
                </a:solidFill>
                <a:latin typeface="Tahoma"/>
                <a:cs typeface="Tahoma"/>
              </a:rPr>
              <a:t>r</a:t>
            </a:r>
            <a:r>
              <a:rPr sz="1200" b="1" spc="-80" dirty="0">
                <a:solidFill>
                  <a:srgbClr val="263238"/>
                </a:solidFill>
                <a:latin typeface="Tahoma"/>
                <a:cs typeface="Tahoma"/>
              </a:rPr>
              <a:t>e</a:t>
            </a:r>
            <a:r>
              <a:rPr sz="1200" b="1" spc="-100" dirty="0">
                <a:solidFill>
                  <a:srgbClr val="263238"/>
                </a:solidFill>
                <a:latin typeface="Tahoma"/>
                <a:cs typeface="Tahoma"/>
              </a:rPr>
              <a:t>s,</a:t>
            </a:r>
            <a:r>
              <a:rPr sz="1200" b="1" dirty="0">
                <a:solidFill>
                  <a:srgbClr val="263238"/>
                </a:solidFill>
                <a:latin typeface="Tahoma"/>
                <a:cs typeface="Tahoma"/>
              </a:rPr>
              <a:t>	</a:t>
            </a:r>
            <a:r>
              <a:rPr sz="1200" b="1" spc="-140" dirty="0">
                <a:solidFill>
                  <a:srgbClr val="263238"/>
                </a:solidFill>
                <a:latin typeface="Tahoma"/>
                <a:cs typeface="Tahoma"/>
              </a:rPr>
              <a:t>m</a:t>
            </a:r>
            <a:r>
              <a:rPr sz="1200" b="1" spc="-95" dirty="0">
                <a:solidFill>
                  <a:srgbClr val="263238"/>
                </a:solidFill>
                <a:latin typeface="Tahoma"/>
                <a:cs typeface="Tahoma"/>
              </a:rPr>
              <a:t>a</a:t>
            </a:r>
            <a:r>
              <a:rPr sz="1200" b="1" spc="-130" dirty="0">
                <a:solidFill>
                  <a:srgbClr val="263238"/>
                </a:solidFill>
                <a:latin typeface="Tahoma"/>
                <a:cs typeface="Tahoma"/>
              </a:rPr>
              <a:t>x_de</a:t>
            </a:r>
            <a:r>
              <a:rPr sz="1200" b="1" spc="-85" dirty="0">
                <a:solidFill>
                  <a:srgbClr val="263238"/>
                </a:solidFill>
                <a:latin typeface="Tahoma"/>
                <a:cs typeface="Tahoma"/>
              </a:rPr>
              <a:t>p</a:t>
            </a:r>
            <a:r>
              <a:rPr sz="1200" b="1" spc="-50" dirty="0">
                <a:solidFill>
                  <a:srgbClr val="263238"/>
                </a:solidFill>
                <a:latin typeface="Tahoma"/>
                <a:cs typeface="Tahoma"/>
              </a:rPr>
              <a:t>t</a:t>
            </a:r>
            <a:r>
              <a:rPr sz="1200" b="1" spc="-80" dirty="0">
                <a:solidFill>
                  <a:srgbClr val="263238"/>
                </a:solidFill>
                <a:latin typeface="Tahoma"/>
                <a:cs typeface="Tahoma"/>
              </a:rPr>
              <a:t>h</a:t>
            </a:r>
            <a:r>
              <a:rPr sz="1200" b="1" spc="-105" dirty="0">
                <a:solidFill>
                  <a:srgbClr val="263238"/>
                </a:solidFill>
                <a:latin typeface="Tahoma"/>
                <a:cs typeface="Tahoma"/>
              </a:rPr>
              <a:t>,</a:t>
            </a:r>
            <a:r>
              <a:rPr sz="1200" b="1" dirty="0">
                <a:solidFill>
                  <a:srgbClr val="263238"/>
                </a:solidFill>
                <a:latin typeface="Tahoma"/>
                <a:cs typeface="Tahoma"/>
              </a:rPr>
              <a:t>	</a:t>
            </a:r>
            <a:r>
              <a:rPr sz="1200" b="1" spc="-85" dirty="0">
                <a:solidFill>
                  <a:srgbClr val="263238"/>
                </a:solidFill>
                <a:latin typeface="Tahoma"/>
                <a:cs typeface="Tahoma"/>
              </a:rPr>
              <a:t>mi</a:t>
            </a:r>
            <a:r>
              <a:rPr sz="1200" b="1" spc="-95" dirty="0">
                <a:solidFill>
                  <a:srgbClr val="263238"/>
                </a:solidFill>
                <a:latin typeface="Tahoma"/>
                <a:cs typeface="Tahoma"/>
              </a:rPr>
              <a:t>n</a:t>
            </a:r>
            <a:r>
              <a:rPr sz="1200" b="1" spc="-160" dirty="0">
                <a:solidFill>
                  <a:srgbClr val="263238"/>
                </a:solidFill>
                <a:latin typeface="Tahoma"/>
                <a:cs typeface="Tahoma"/>
              </a:rPr>
              <a:t>_s</a:t>
            </a:r>
            <a:r>
              <a:rPr sz="1200" b="1" spc="-170" dirty="0">
                <a:solidFill>
                  <a:srgbClr val="263238"/>
                </a:solidFill>
                <a:latin typeface="Tahoma"/>
                <a:cs typeface="Tahoma"/>
              </a:rPr>
              <a:t>a</a:t>
            </a:r>
            <a:r>
              <a:rPr sz="1200" b="1" spc="-130" dirty="0">
                <a:solidFill>
                  <a:srgbClr val="263238"/>
                </a:solidFill>
                <a:latin typeface="Tahoma"/>
                <a:cs typeface="Tahoma"/>
              </a:rPr>
              <a:t>m</a:t>
            </a:r>
            <a:r>
              <a:rPr sz="1200" b="1" spc="-90" dirty="0">
                <a:solidFill>
                  <a:srgbClr val="263238"/>
                </a:solidFill>
                <a:latin typeface="Tahoma"/>
                <a:cs typeface="Tahoma"/>
              </a:rPr>
              <a:t>p</a:t>
            </a:r>
            <a:r>
              <a:rPr sz="1200" b="1" spc="-40" dirty="0">
                <a:solidFill>
                  <a:srgbClr val="263238"/>
                </a:solidFill>
                <a:latin typeface="Tahoma"/>
                <a:cs typeface="Tahoma"/>
              </a:rPr>
              <a:t>l</a:t>
            </a:r>
            <a:r>
              <a:rPr sz="1200" b="1" spc="-80" dirty="0">
                <a:solidFill>
                  <a:srgbClr val="263238"/>
                </a:solidFill>
                <a:latin typeface="Tahoma"/>
                <a:cs typeface="Tahoma"/>
              </a:rPr>
              <a:t>e</a:t>
            </a:r>
            <a:r>
              <a:rPr sz="1200" b="1" spc="-135" dirty="0">
                <a:solidFill>
                  <a:srgbClr val="263238"/>
                </a:solidFill>
                <a:latin typeface="Tahoma"/>
                <a:cs typeface="Tahoma"/>
              </a:rPr>
              <a:t>s_s</a:t>
            </a:r>
            <a:r>
              <a:rPr sz="1200" b="1" spc="-160" dirty="0">
                <a:solidFill>
                  <a:srgbClr val="263238"/>
                </a:solidFill>
                <a:latin typeface="Tahoma"/>
                <a:cs typeface="Tahoma"/>
              </a:rPr>
              <a:t>p</a:t>
            </a:r>
            <a:r>
              <a:rPr sz="1200" b="1" spc="-55" dirty="0">
                <a:solidFill>
                  <a:srgbClr val="263238"/>
                </a:solidFill>
                <a:latin typeface="Tahoma"/>
                <a:cs typeface="Tahoma"/>
              </a:rPr>
              <a:t>lit,  </a:t>
            </a:r>
            <a:r>
              <a:rPr sz="1200" b="1" spc="-114" dirty="0">
                <a:solidFill>
                  <a:srgbClr val="263238"/>
                </a:solidFill>
                <a:latin typeface="Tahoma"/>
                <a:cs typeface="Tahoma"/>
              </a:rPr>
              <a:t>min_samples_leaves).</a:t>
            </a:r>
            <a:endParaRPr sz="1200">
              <a:latin typeface="Tahoma"/>
              <a:cs typeface="Tahoma"/>
            </a:endParaRPr>
          </a:p>
          <a:p>
            <a:pPr marL="332740">
              <a:lnSpc>
                <a:spcPct val="100000"/>
              </a:lnSpc>
              <a:spcBef>
                <a:spcPts val="985"/>
              </a:spcBef>
            </a:pPr>
            <a:r>
              <a:rPr sz="1200" spc="25" dirty="0">
                <a:solidFill>
                  <a:srgbClr val="263238"/>
                </a:solidFill>
                <a:latin typeface="Tahoma"/>
                <a:cs typeface="Tahoma"/>
              </a:rPr>
              <a:t>Due</a:t>
            </a:r>
            <a:r>
              <a:rPr sz="1200" spc="-140" dirty="0">
                <a:solidFill>
                  <a:srgbClr val="263238"/>
                </a:solidFill>
                <a:latin typeface="Tahoma"/>
                <a:cs typeface="Tahoma"/>
              </a:rPr>
              <a:t> </a:t>
            </a:r>
            <a:r>
              <a:rPr sz="1200" spc="30" dirty="0">
                <a:solidFill>
                  <a:srgbClr val="263238"/>
                </a:solidFill>
                <a:latin typeface="Tahoma"/>
                <a:cs typeface="Tahoma"/>
              </a:rPr>
              <a:t>to</a:t>
            </a:r>
            <a:r>
              <a:rPr sz="1200" spc="-145" dirty="0">
                <a:solidFill>
                  <a:srgbClr val="263238"/>
                </a:solidFill>
                <a:latin typeface="Tahoma"/>
                <a:cs typeface="Tahoma"/>
              </a:rPr>
              <a:t> </a:t>
            </a:r>
            <a:r>
              <a:rPr sz="1200" spc="20" dirty="0">
                <a:solidFill>
                  <a:srgbClr val="263238"/>
                </a:solidFill>
                <a:latin typeface="Tahoma"/>
                <a:cs typeface="Tahoma"/>
              </a:rPr>
              <a:t>its</a:t>
            </a:r>
            <a:r>
              <a:rPr sz="1200" spc="-140" dirty="0">
                <a:solidFill>
                  <a:srgbClr val="263238"/>
                </a:solidFill>
                <a:latin typeface="Tahoma"/>
                <a:cs typeface="Tahoma"/>
              </a:rPr>
              <a:t> </a:t>
            </a:r>
            <a:r>
              <a:rPr sz="1200" spc="-25" dirty="0">
                <a:solidFill>
                  <a:srgbClr val="263238"/>
                </a:solidFill>
                <a:latin typeface="Tahoma"/>
                <a:cs typeface="Tahoma"/>
              </a:rPr>
              <a:t>speed,</a:t>
            </a:r>
            <a:r>
              <a:rPr sz="1200" spc="-140" dirty="0">
                <a:solidFill>
                  <a:srgbClr val="263238"/>
                </a:solidFill>
                <a:latin typeface="Tahoma"/>
                <a:cs typeface="Tahoma"/>
              </a:rPr>
              <a:t> </a:t>
            </a:r>
            <a:r>
              <a:rPr sz="1200" i="1" spc="-40" dirty="0">
                <a:solidFill>
                  <a:srgbClr val="263238"/>
                </a:solidFill>
                <a:latin typeface="Trebuchet MS"/>
                <a:cs typeface="Trebuchet MS"/>
              </a:rPr>
              <a:t>RandomizedSearchCV</a:t>
            </a:r>
            <a:r>
              <a:rPr sz="1200" i="1" spc="-125" dirty="0">
                <a:solidFill>
                  <a:srgbClr val="263238"/>
                </a:solidFill>
                <a:latin typeface="Trebuchet MS"/>
                <a:cs typeface="Trebuchet MS"/>
              </a:rPr>
              <a:t> </a:t>
            </a:r>
            <a:r>
              <a:rPr sz="1200" spc="5" dirty="0">
                <a:solidFill>
                  <a:srgbClr val="263238"/>
                </a:solidFill>
                <a:latin typeface="Tahoma"/>
                <a:cs typeface="Tahoma"/>
              </a:rPr>
              <a:t>is</a:t>
            </a:r>
            <a:r>
              <a:rPr sz="1200" spc="-140" dirty="0">
                <a:solidFill>
                  <a:srgbClr val="263238"/>
                </a:solidFill>
                <a:latin typeface="Tahoma"/>
                <a:cs typeface="Tahoma"/>
              </a:rPr>
              <a:t> </a:t>
            </a:r>
            <a:r>
              <a:rPr sz="1200" spc="20" dirty="0">
                <a:solidFill>
                  <a:srgbClr val="263238"/>
                </a:solidFill>
                <a:latin typeface="Tahoma"/>
                <a:cs typeface="Tahoma"/>
              </a:rPr>
              <a:t>better</a:t>
            </a:r>
            <a:r>
              <a:rPr sz="1200" spc="-140" dirty="0">
                <a:solidFill>
                  <a:srgbClr val="263238"/>
                </a:solidFill>
                <a:latin typeface="Tahoma"/>
                <a:cs typeface="Tahoma"/>
              </a:rPr>
              <a:t> </a:t>
            </a:r>
            <a:r>
              <a:rPr sz="1200" spc="5" dirty="0">
                <a:solidFill>
                  <a:srgbClr val="263238"/>
                </a:solidFill>
                <a:latin typeface="Tahoma"/>
                <a:cs typeface="Tahoma"/>
              </a:rPr>
              <a:t>than</a:t>
            </a:r>
            <a:r>
              <a:rPr sz="1200" spc="-140" dirty="0">
                <a:solidFill>
                  <a:srgbClr val="263238"/>
                </a:solidFill>
                <a:latin typeface="Tahoma"/>
                <a:cs typeface="Tahoma"/>
              </a:rPr>
              <a:t> </a:t>
            </a:r>
            <a:r>
              <a:rPr sz="1200" i="1" spc="-40" dirty="0">
                <a:solidFill>
                  <a:srgbClr val="263238"/>
                </a:solidFill>
                <a:latin typeface="Trebuchet MS"/>
                <a:cs typeface="Trebuchet MS"/>
              </a:rPr>
              <a:t>GridSearchCV</a:t>
            </a:r>
            <a:r>
              <a:rPr sz="1200" spc="-40" dirty="0">
                <a:solidFill>
                  <a:srgbClr val="263238"/>
                </a:solidFill>
                <a:latin typeface="Tahoma"/>
                <a:cs typeface="Tahoma"/>
              </a:rPr>
              <a:t>.</a:t>
            </a:r>
            <a:endParaRPr sz="1200">
              <a:latin typeface="Tahoma"/>
              <a:cs typeface="Tahoma"/>
            </a:endParaRPr>
          </a:p>
          <a:p>
            <a:pPr marL="332740" marR="11430" indent="-320675" algn="just">
              <a:lnSpc>
                <a:spcPts val="1430"/>
              </a:lnSpc>
              <a:spcBef>
                <a:spcPts val="1090"/>
              </a:spcBef>
              <a:buFont typeface="Microsoft Sans Serif"/>
              <a:buChar char="●"/>
              <a:tabLst>
                <a:tab pos="333375" algn="l"/>
              </a:tabLst>
            </a:pPr>
            <a:r>
              <a:rPr sz="1200" b="1" spc="-80" dirty="0">
                <a:solidFill>
                  <a:srgbClr val="263238"/>
                </a:solidFill>
                <a:latin typeface="Tahoma"/>
                <a:cs typeface="Tahoma"/>
              </a:rPr>
              <a:t>Step</a:t>
            </a:r>
            <a:r>
              <a:rPr sz="1200" b="1" spc="-15" dirty="0">
                <a:solidFill>
                  <a:srgbClr val="263238"/>
                </a:solidFill>
                <a:latin typeface="Tahoma"/>
                <a:cs typeface="Tahoma"/>
              </a:rPr>
              <a:t> </a:t>
            </a:r>
            <a:r>
              <a:rPr sz="1200" b="1" spc="-95" dirty="0">
                <a:solidFill>
                  <a:srgbClr val="263238"/>
                </a:solidFill>
                <a:latin typeface="Tahoma"/>
                <a:cs typeface="Tahoma"/>
              </a:rPr>
              <a:t>6:</a:t>
            </a:r>
            <a:r>
              <a:rPr sz="1200" b="1" spc="-5" dirty="0">
                <a:solidFill>
                  <a:srgbClr val="263238"/>
                </a:solidFill>
                <a:latin typeface="Tahoma"/>
                <a:cs typeface="Tahoma"/>
              </a:rPr>
              <a:t> </a:t>
            </a:r>
            <a:r>
              <a:rPr sz="1200" dirty="0">
                <a:solidFill>
                  <a:srgbClr val="263238"/>
                </a:solidFill>
                <a:latin typeface="Tahoma"/>
                <a:cs typeface="Tahoma"/>
              </a:rPr>
              <a:t>The</a:t>
            </a:r>
            <a:r>
              <a:rPr sz="1200" spc="-30" dirty="0">
                <a:solidFill>
                  <a:srgbClr val="263238"/>
                </a:solidFill>
                <a:latin typeface="Tahoma"/>
                <a:cs typeface="Tahoma"/>
              </a:rPr>
              <a:t> </a:t>
            </a:r>
            <a:r>
              <a:rPr sz="1200" dirty="0">
                <a:solidFill>
                  <a:srgbClr val="263238"/>
                </a:solidFill>
                <a:latin typeface="Tahoma"/>
                <a:cs typeface="Tahoma"/>
              </a:rPr>
              <a:t>data</a:t>
            </a:r>
            <a:r>
              <a:rPr sz="1200" spc="-35" dirty="0">
                <a:solidFill>
                  <a:srgbClr val="263238"/>
                </a:solidFill>
                <a:latin typeface="Tahoma"/>
                <a:cs typeface="Tahoma"/>
              </a:rPr>
              <a:t> </a:t>
            </a:r>
            <a:r>
              <a:rPr sz="1200" spc="-15" dirty="0">
                <a:solidFill>
                  <a:srgbClr val="263238"/>
                </a:solidFill>
                <a:latin typeface="Tahoma"/>
                <a:cs typeface="Tahoma"/>
              </a:rPr>
              <a:t>has</a:t>
            </a:r>
            <a:r>
              <a:rPr sz="1200" spc="-30" dirty="0">
                <a:solidFill>
                  <a:srgbClr val="263238"/>
                </a:solidFill>
                <a:latin typeface="Tahoma"/>
                <a:cs typeface="Tahoma"/>
              </a:rPr>
              <a:t> </a:t>
            </a:r>
            <a:r>
              <a:rPr sz="1200" dirty="0">
                <a:solidFill>
                  <a:srgbClr val="263238"/>
                </a:solidFill>
                <a:latin typeface="Tahoma"/>
                <a:cs typeface="Tahoma"/>
              </a:rPr>
              <a:t>been</a:t>
            </a:r>
            <a:r>
              <a:rPr sz="1200" spc="-30" dirty="0">
                <a:solidFill>
                  <a:srgbClr val="263238"/>
                </a:solidFill>
                <a:latin typeface="Tahoma"/>
                <a:cs typeface="Tahoma"/>
              </a:rPr>
              <a:t> </a:t>
            </a:r>
            <a:r>
              <a:rPr sz="1200" spc="15" dirty="0">
                <a:solidFill>
                  <a:srgbClr val="263238"/>
                </a:solidFill>
                <a:latin typeface="Tahoma"/>
                <a:cs typeface="Tahoma"/>
              </a:rPr>
              <a:t>split</a:t>
            </a:r>
            <a:r>
              <a:rPr sz="1200" spc="-30" dirty="0">
                <a:solidFill>
                  <a:srgbClr val="263238"/>
                </a:solidFill>
                <a:latin typeface="Tahoma"/>
                <a:cs typeface="Tahoma"/>
              </a:rPr>
              <a:t> </a:t>
            </a:r>
            <a:r>
              <a:rPr sz="1200" spc="20" dirty="0">
                <a:solidFill>
                  <a:srgbClr val="263238"/>
                </a:solidFill>
                <a:latin typeface="Tahoma"/>
                <a:cs typeface="Tahoma"/>
              </a:rPr>
              <a:t>into</a:t>
            </a:r>
            <a:r>
              <a:rPr sz="1200" spc="-35" dirty="0">
                <a:solidFill>
                  <a:srgbClr val="263238"/>
                </a:solidFill>
                <a:latin typeface="Tahoma"/>
                <a:cs typeface="Tahoma"/>
              </a:rPr>
              <a:t> </a:t>
            </a:r>
            <a:r>
              <a:rPr sz="1200" spc="5" dirty="0">
                <a:solidFill>
                  <a:srgbClr val="263238"/>
                </a:solidFill>
                <a:latin typeface="Tahoma"/>
                <a:cs typeface="Tahoma"/>
              </a:rPr>
              <a:t>training</a:t>
            </a:r>
            <a:r>
              <a:rPr sz="1200" spc="-30" dirty="0">
                <a:solidFill>
                  <a:srgbClr val="263238"/>
                </a:solidFill>
                <a:latin typeface="Tahoma"/>
                <a:cs typeface="Tahoma"/>
              </a:rPr>
              <a:t> </a:t>
            </a:r>
            <a:r>
              <a:rPr sz="1200" dirty="0">
                <a:solidFill>
                  <a:srgbClr val="263238"/>
                </a:solidFill>
                <a:latin typeface="Tahoma"/>
                <a:cs typeface="Tahoma"/>
              </a:rPr>
              <a:t>data</a:t>
            </a:r>
            <a:r>
              <a:rPr sz="1200" spc="-30" dirty="0">
                <a:solidFill>
                  <a:srgbClr val="263238"/>
                </a:solidFill>
                <a:latin typeface="Tahoma"/>
                <a:cs typeface="Tahoma"/>
              </a:rPr>
              <a:t> </a:t>
            </a:r>
            <a:r>
              <a:rPr sz="1200" spc="-70" dirty="0">
                <a:solidFill>
                  <a:srgbClr val="263238"/>
                </a:solidFill>
                <a:latin typeface="Tahoma"/>
                <a:cs typeface="Tahoma"/>
              </a:rPr>
              <a:t>(80%)</a:t>
            </a:r>
            <a:r>
              <a:rPr sz="1200" spc="-30" dirty="0">
                <a:solidFill>
                  <a:srgbClr val="263238"/>
                </a:solidFill>
                <a:latin typeface="Tahoma"/>
                <a:cs typeface="Tahoma"/>
              </a:rPr>
              <a:t> </a:t>
            </a:r>
            <a:r>
              <a:rPr sz="1200" spc="-10" dirty="0">
                <a:solidFill>
                  <a:srgbClr val="263238"/>
                </a:solidFill>
                <a:latin typeface="Tahoma"/>
                <a:cs typeface="Tahoma"/>
              </a:rPr>
              <a:t>and</a:t>
            </a:r>
            <a:r>
              <a:rPr sz="1200" spc="-35" dirty="0">
                <a:solidFill>
                  <a:srgbClr val="263238"/>
                </a:solidFill>
                <a:latin typeface="Tahoma"/>
                <a:cs typeface="Tahoma"/>
              </a:rPr>
              <a:t> </a:t>
            </a:r>
            <a:r>
              <a:rPr sz="1200" spc="15" dirty="0">
                <a:solidFill>
                  <a:srgbClr val="263238"/>
                </a:solidFill>
                <a:latin typeface="Tahoma"/>
                <a:cs typeface="Tahoma"/>
              </a:rPr>
              <a:t>test</a:t>
            </a:r>
            <a:r>
              <a:rPr sz="1200" spc="-30" dirty="0">
                <a:solidFill>
                  <a:srgbClr val="263238"/>
                </a:solidFill>
                <a:latin typeface="Tahoma"/>
                <a:cs typeface="Tahoma"/>
              </a:rPr>
              <a:t> </a:t>
            </a:r>
            <a:r>
              <a:rPr sz="1200" dirty="0">
                <a:solidFill>
                  <a:srgbClr val="263238"/>
                </a:solidFill>
                <a:latin typeface="Tahoma"/>
                <a:cs typeface="Tahoma"/>
              </a:rPr>
              <a:t>data </a:t>
            </a:r>
            <a:r>
              <a:rPr sz="1200" spc="-365" dirty="0">
                <a:solidFill>
                  <a:srgbClr val="263238"/>
                </a:solidFill>
                <a:latin typeface="Tahoma"/>
                <a:cs typeface="Tahoma"/>
              </a:rPr>
              <a:t> </a:t>
            </a:r>
            <a:r>
              <a:rPr sz="1200" spc="-80" dirty="0">
                <a:solidFill>
                  <a:srgbClr val="263238"/>
                </a:solidFill>
                <a:latin typeface="Tahoma"/>
                <a:cs typeface="Tahoma"/>
              </a:rPr>
              <a:t>(20%).</a:t>
            </a:r>
            <a:endParaRPr sz="1200">
              <a:latin typeface="Tahoma"/>
              <a:cs typeface="Tahoma"/>
            </a:endParaRPr>
          </a:p>
        </p:txBody>
      </p:sp>
      <p:sp>
        <p:nvSpPr>
          <p:cNvPr id="4" name="object 4"/>
          <p:cNvSpPr/>
          <p:nvPr/>
        </p:nvSpPr>
        <p:spPr>
          <a:xfrm>
            <a:off x="6529200" y="191924"/>
            <a:ext cx="2614930" cy="346710"/>
          </a:xfrm>
          <a:custGeom>
            <a:avLst/>
            <a:gdLst/>
            <a:ahLst/>
            <a:cxnLst/>
            <a:rect l="l" t="t" r="r" b="b"/>
            <a:pathLst>
              <a:path w="2614929" h="346709">
                <a:moveTo>
                  <a:pt x="2614800" y="0"/>
                </a:moveTo>
                <a:lnTo>
                  <a:pt x="0" y="0"/>
                </a:lnTo>
                <a:lnTo>
                  <a:pt x="0" y="346199"/>
                </a:lnTo>
                <a:lnTo>
                  <a:pt x="2614800" y="346199"/>
                </a:lnTo>
                <a:lnTo>
                  <a:pt x="2614800" y="0"/>
                </a:lnTo>
                <a:close/>
              </a:path>
            </a:pathLst>
          </a:custGeom>
          <a:solidFill>
            <a:srgbClr val="FF0000"/>
          </a:solidFill>
        </p:spPr>
        <p:txBody>
          <a:bodyPr wrap="square" lIns="0" tIns="0" rIns="0" bIns="0" rtlCol="0"/>
          <a:lstStyle/>
          <a:p>
            <a:endParaRPr/>
          </a:p>
        </p:txBody>
      </p:sp>
      <p:pic>
        <p:nvPicPr>
          <p:cNvPr id="5" name="object 5"/>
          <p:cNvPicPr/>
          <p:nvPr/>
        </p:nvPicPr>
        <p:blipFill>
          <a:blip r:embed="rId2" cstate="print"/>
          <a:stretch>
            <a:fillRect/>
          </a:stretch>
        </p:blipFill>
        <p:spPr>
          <a:xfrm>
            <a:off x="5842783" y="1608316"/>
            <a:ext cx="2967248" cy="278305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49202" y="585059"/>
            <a:ext cx="2402205" cy="482600"/>
          </a:xfrm>
          <a:prstGeom prst="rect">
            <a:avLst/>
          </a:prstGeom>
        </p:spPr>
        <p:txBody>
          <a:bodyPr vert="horz" wrap="square" lIns="0" tIns="12700" rIns="0" bIns="0" rtlCol="0">
            <a:spAutoFit/>
          </a:bodyPr>
          <a:lstStyle/>
          <a:p>
            <a:pPr marL="12700">
              <a:lnSpc>
                <a:spcPct val="100000"/>
              </a:lnSpc>
              <a:spcBef>
                <a:spcPts val="100"/>
              </a:spcBef>
            </a:pPr>
            <a:r>
              <a:rPr sz="3000" spc="-575" dirty="0"/>
              <a:t>SoLUTIoN</a:t>
            </a:r>
            <a:r>
              <a:rPr sz="3000" spc="-425" dirty="0"/>
              <a:t> </a:t>
            </a:r>
            <a:r>
              <a:rPr sz="3000" spc="-670" dirty="0"/>
              <a:t>APPR</a:t>
            </a:r>
            <a:r>
              <a:rPr sz="3000" spc="-750" dirty="0"/>
              <a:t>OA</a:t>
            </a:r>
            <a:r>
              <a:rPr sz="3000" spc="-740" dirty="0"/>
              <a:t>CH</a:t>
            </a:r>
            <a:endParaRPr sz="3000"/>
          </a:p>
        </p:txBody>
      </p:sp>
      <p:sp>
        <p:nvSpPr>
          <p:cNvPr id="3" name="object 3"/>
          <p:cNvSpPr txBox="1"/>
          <p:nvPr/>
        </p:nvSpPr>
        <p:spPr>
          <a:xfrm>
            <a:off x="3992974" y="1322553"/>
            <a:ext cx="4843145" cy="3075305"/>
          </a:xfrm>
          <a:prstGeom prst="rect">
            <a:avLst/>
          </a:prstGeom>
        </p:spPr>
        <p:txBody>
          <a:bodyPr vert="horz" wrap="square" lIns="0" tIns="19685" rIns="0" bIns="0" rtlCol="0">
            <a:spAutoFit/>
          </a:bodyPr>
          <a:lstStyle/>
          <a:p>
            <a:pPr marL="332740" marR="65405" indent="-320675">
              <a:lnSpc>
                <a:spcPts val="1430"/>
              </a:lnSpc>
              <a:spcBef>
                <a:spcPts val="155"/>
              </a:spcBef>
              <a:buFont typeface="Microsoft Sans Serif"/>
              <a:buChar char="●"/>
              <a:tabLst>
                <a:tab pos="332740" algn="l"/>
                <a:tab pos="333375" algn="l"/>
              </a:tabLst>
            </a:pPr>
            <a:r>
              <a:rPr sz="1200" b="1" spc="-80" dirty="0">
                <a:solidFill>
                  <a:srgbClr val="263238"/>
                </a:solidFill>
                <a:latin typeface="Tahoma"/>
                <a:cs typeface="Tahoma"/>
              </a:rPr>
              <a:t>Step </a:t>
            </a:r>
            <a:r>
              <a:rPr sz="1200" b="1" spc="-95" dirty="0">
                <a:solidFill>
                  <a:srgbClr val="263238"/>
                </a:solidFill>
                <a:latin typeface="Tahoma"/>
                <a:cs typeface="Tahoma"/>
              </a:rPr>
              <a:t>7: </a:t>
            </a:r>
            <a:r>
              <a:rPr sz="1200" spc="40" dirty="0">
                <a:solidFill>
                  <a:srgbClr val="263238"/>
                </a:solidFill>
                <a:latin typeface="Tahoma"/>
                <a:cs typeface="Tahoma"/>
              </a:rPr>
              <a:t>After </a:t>
            </a:r>
            <a:r>
              <a:rPr sz="1200" dirty="0">
                <a:solidFill>
                  <a:srgbClr val="263238"/>
                </a:solidFill>
                <a:latin typeface="Tahoma"/>
                <a:cs typeface="Tahoma"/>
              </a:rPr>
              <a:t>getting </a:t>
            </a:r>
            <a:r>
              <a:rPr sz="1200" spc="10" dirty="0">
                <a:solidFill>
                  <a:srgbClr val="263238"/>
                </a:solidFill>
                <a:latin typeface="Tahoma"/>
                <a:cs typeface="Tahoma"/>
              </a:rPr>
              <a:t>the </a:t>
            </a:r>
            <a:r>
              <a:rPr sz="1200" spc="5" dirty="0">
                <a:solidFill>
                  <a:srgbClr val="263238"/>
                </a:solidFill>
                <a:latin typeface="Tahoma"/>
                <a:cs typeface="Tahoma"/>
              </a:rPr>
              <a:t>best </a:t>
            </a:r>
            <a:r>
              <a:rPr sz="1200" dirty="0">
                <a:solidFill>
                  <a:srgbClr val="263238"/>
                </a:solidFill>
                <a:latin typeface="Tahoma"/>
                <a:cs typeface="Tahoma"/>
              </a:rPr>
              <a:t>parameters </a:t>
            </a:r>
            <a:r>
              <a:rPr sz="1200" spc="15" dirty="0">
                <a:solidFill>
                  <a:srgbClr val="263238"/>
                </a:solidFill>
                <a:latin typeface="Tahoma"/>
                <a:cs typeface="Tahoma"/>
              </a:rPr>
              <a:t>from </a:t>
            </a:r>
            <a:r>
              <a:rPr sz="1200" spc="10" dirty="0">
                <a:solidFill>
                  <a:srgbClr val="263238"/>
                </a:solidFill>
                <a:latin typeface="Tahoma"/>
                <a:cs typeface="Tahoma"/>
              </a:rPr>
              <a:t>the </a:t>
            </a:r>
            <a:r>
              <a:rPr sz="1200" spc="15" dirty="0">
                <a:solidFill>
                  <a:srgbClr val="263238"/>
                </a:solidFill>
                <a:latin typeface="Tahoma"/>
                <a:cs typeface="Tahoma"/>
              </a:rPr>
              <a:t> </a:t>
            </a:r>
            <a:r>
              <a:rPr sz="1200" spc="10" dirty="0">
                <a:solidFill>
                  <a:srgbClr val="263238"/>
                </a:solidFill>
                <a:latin typeface="Tahoma"/>
                <a:cs typeface="Tahoma"/>
              </a:rPr>
              <a:t>RandomizedSearchCV</a:t>
            </a:r>
            <a:r>
              <a:rPr sz="1200" spc="-140" dirty="0">
                <a:solidFill>
                  <a:srgbClr val="263238"/>
                </a:solidFill>
                <a:latin typeface="Tahoma"/>
                <a:cs typeface="Tahoma"/>
              </a:rPr>
              <a:t> </a:t>
            </a:r>
            <a:r>
              <a:rPr sz="1200" spc="10" dirty="0">
                <a:solidFill>
                  <a:srgbClr val="263238"/>
                </a:solidFill>
                <a:latin typeface="Tahoma"/>
                <a:cs typeface="Tahoma"/>
              </a:rPr>
              <a:t>we</a:t>
            </a:r>
            <a:r>
              <a:rPr sz="1200" spc="-140" dirty="0">
                <a:solidFill>
                  <a:srgbClr val="263238"/>
                </a:solidFill>
                <a:latin typeface="Tahoma"/>
                <a:cs typeface="Tahoma"/>
              </a:rPr>
              <a:t> </a:t>
            </a:r>
            <a:r>
              <a:rPr sz="1200" spc="15" dirty="0">
                <a:solidFill>
                  <a:srgbClr val="263238"/>
                </a:solidFill>
                <a:latin typeface="Tahoma"/>
                <a:cs typeface="Tahoma"/>
              </a:rPr>
              <a:t>train</a:t>
            </a:r>
            <a:r>
              <a:rPr sz="1200" spc="-135" dirty="0">
                <a:solidFill>
                  <a:srgbClr val="263238"/>
                </a:solidFill>
                <a:latin typeface="Tahoma"/>
                <a:cs typeface="Tahoma"/>
              </a:rPr>
              <a:t> </a:t>
            </a:r>
            <a:r>
              <a:rPr sz="1200" spc="10" dirty="0">
                <a:solidFill>
                  <a:srgbClr val="263238"/>
                </a:solidFill>
                <a:latin typeface="Tahoma"/>
                <a:cs typeface="Tahoma"/>
              </a:rPr>
              <a:t>the</a:t>
            </a:r>
            <a:r>
              <a:rPr sz="1200" spc="-140" dirty="0">
                <a:solidFill>
                  <a:srgbClr val="263238"/>
                </a:solidFill>
                <a:latin typeface="Tahoma"/>
                <a:cs typeface="Tahoma"/>
              </a:rPr>
              <a:t> </a:t>
            </a:r>
            <a:r>
              <a:rPr sz="1200" spc="5" dirty="0">
                <a:solidFill>
                  <a:srgbClr val="263238"/>
                </a:solidFill>
                <a:latin typeface="Tahoma"/>
                <a:cs typeface="Tahoma"/>
              </a:rPr>
              <a:t>model</a:t>
            </a:r>
            <a:r>
              <a:rPr sz="1200" spc="-135" dirty="0">
                <a:solidFill>
                  <a:srgbClr val="263238"/>
                </a:solidFill>
                <a:latin typeface="Tahoma"/>
                <a:cs typeface="Tahoma"/>
              </a:rPr>
              <a:t> </a:t>
            </a:r>
            <a:r>
              <a:rPr sz="1200" spc="-10" dirty="0">
                <a:solidFill>
                  <a:srgbClr val="263238"/>
                </a:solidFill>
                <a:latin typeface="Tahoma"/>
                <a:cs typeface="Tahoma"/>
              </a:rPr>
              <a:t>using</a:t>
            </a:r>
            <a:r>
              <a:rPr sz="1200" spc="-140" dirty="0">
                <a:solidFill>
                  <a:srgbClr val="263238"/>
                </a:solidFill>
                <a:latin typeface="Tahoma"/>
                <a:cs typeface="Tahoma"/>
              </a:rPr>
              <a:t> </a:t>
            </a:r>
            <a:r>
              <a:rPr sz="1200" spc="10" dirty="0">
                <a:solidFill>
                  <a:srgbClr val="263238"/>
                </a:solidFill>
                <a:latin typeface="Tahoma"/>
                <a:cs typeface="Tahoma"/>
              </a:rPr>
              <a:t>the</a:t>
            </a:r>
            <a:r>
              <a:rPr sz="1200" spc="-135" dirty="0">
                <a:solidFill>
                  <a:srgbClr val="263238"/>
                </a:solidFill>
                <a:latin typeface="Tahoma"/>
                <a:cs typeface="Tahoma"/>
              </a:rPr>
              <a:t> </a:t>
            </a:r>
            <a:r>
              <a:rPr sz="1200" dirty="0">
                <a:solidFill>
                  <a:srgbClr val="263238"/>
                </a:solidFill>
                <a:latin typeface="Tahoma"/>
                <a:cs typeface="Tahoma"/>
              </a:rPr>
              <a:t>Random</a:t>
            </a:r>
            <a:r>
              <a:rPr sz="1200" spc="-140" dirty="0">
                <a:solidFill>
                  <a:srgbClr val="263238"/>
                </a:solidFill>
                <a:latin typeface="Tahoma"/>
                <a:cs typeface="Tahoma"/>
              </a:rPr>
              <a:t> </a:t>
            </a:r>
            <a:r>
              <a:rPr sz="1200" spc="15" dirty="0">
                <a:solidFill>
                  <a:srgbClr val="263238"/>
                </a:solidFill>
                <a:latin typeface="Tahoma"/>
                <a:cs typeface="Tahoma"/>
              </a:rPr>
              <a:t>Forest </a:t>
            </a:r>
            <a:r>
              <a:rPr sz="1200" spc="-360" dirty="0">
                <a:solidFill>
                  <a:srgbClr val="263238"/>
                </a:solidFill>
                <a:latin typeface="Tahoma"/>
                <a:cs typeface="Tahoma"/>
              </a:rPr>
              <a:t> </a:t>
            </a:r>
            <a:r>
              <a:rPr sz="1200" dirty="0">
                <a:solidFill>
                  <a:srgbClr val="263238"/>
                </a:solidFill>
                <a:latin typeface="Tahoma"/>
                <a:cs typeface="Tahoma"/>
              </a:rPr>
              <a:t>Regression</a:t>
            </a:r>
            <a:r>
              <a:rPr sz="1200" spc="-150" dirty="0">
                <a:solidFill>
                  <a:srgbClr val="263238"/>
                </a:solidFill>
                <a:latin typeface="Tahoma"/>
                <a:cs typeface="Tahoma"/>
              </a:rPr>
              <a:t> </a:t>
            </a:r>
            <a:r>
              <a:rPr sz="1200" spc="-110" dirty="0">
                <a:solidFill>
                  <a:srgbClr val="263238"/>
                </a:solidFill>
                <a:latin typeface="Tahoma"/>
                <a:cs typeface="Tahoma"/>
              </a:rPr>
              <a:t>.</a:t>
            </a:r>
            <a:endParaRPr sz="1200">
              <a:latin typeface="Tahoma"/>
              <a:cs typeface="Tahoma"/>
            </a:endParaRPr>
          </a:p>
          <a:p>
            <a:pPr marL="332740" marR="27940">
              <a:lnSpc>
                <a:spcPts val="1420"/>
              </a:lnSpc>
              <a:spcBef>
                <a:spcPts val="1040"/>
              </a:spcBef>
            </a:pPr>
            <a:r>
              <a:rPr sz="1200" spc="-45" dirty="0">
                <a:solidFill>
                  <a:srgbClr val="263238"/>
                </a:solidFill>
                <a:latin typeface="Tahoma"/>
                <a:cs typeface="Tahoma"/>
              </a:rPr>
              <a:t>In</a:t>
            </a:r>
            <a:r>
              <a:rPr sz="1200" spc="-140" dirty="0">
                <a:solidFill>
                  <a:srgbClr val="263238"/>
                </a:solidFill>
                <a:latin typeface="Tahoma"/>
                <a:cs typeface="Tahoma"/>
              </a:rPr>
              <a:t> </a:t>
            </a:r>
            <a:r>
              <a:rPr sz="1200" spc="10" dirty="0">
                <a:solidFill>
                  <a:srgbClr val="263238"/>
                </a:solidFill>
                <a:latin typeface="Tahoma"/>
                <a:cs typeface="Tahoma"/>
              </a:rPr>
              <a:t>the</a:t>
            </a:r>
            <a:r>
              <a:rPr sz="1200" spc="-135" dirty="0">
                <a:solidFill>
                  <a:srgbClr val="263238"/>
                </a:solidFill>
                <a:latin typeface="Tahoma"/>
                <a:cs typeface="Tahoma"/>
              </a:rPr>
              <a:t> </a:t>
            </a:r>
            <a:r>
              <a:rPr sz="1200" dirty="0">
                <a:solidFill>
                  <a:srgbClr val="263238"/>
                </a:solidFill>
                <a:latin typeface="Tahoma"/>
                <a:cs typeface="Tahoma"/>
              </a:rPr>
              <a:t>random</a:t>
            </a:r>
            <a:r>
              <a:rPr sz="1200" spc="-135" dirty="0">
                <a:solidFill>
                  <a:srgbClr val="263238"/>
                </a:solidFill>
                <a:latin typeface="Tahoma"/>
                <a:cs typeface="Tahoma"/>
              </a:rPr>
              <a:t> </a:t>
            </a:r>
            <a:r>
              <a:rPr sz="1200" spc="15" dirty="0">
                <a:solidFill>
                  <a:srgbClr val="263238"/>
                </a:solidFill>
                <a:latin typeface="Tahoma"/>
                <a:cs typeface="Tahoma"/>
              </a:rPr>
              <a:t>forest</a:t>
            </a:r>
            <a:r>
              <a:rPr sz="1200" spc="-135" dirty="0">
                <a:solidFill>
                  <a:srgbClr val="263238"/>
                </a:solidFill>
                <a:latin typeface="Tahoma"/>
                <a:cs typeface="Tahoma"/>
              </a:rPr>
              <a:t> </a:t>
            </a:r>
            <a:r>
              <a:rPr sz="1200" spc="-15" dirty="0">
                <a:solidFill>
                  <a:srgbClr val="263238"/>
                </a:solidFill>
                <a:latin typeface="Tahoma"/>
                <a:cs typeface="Tahoma"/>
              </a:rPr>
              <a:t>regressor,</a:t>
            </a:r>
            <a:r>
              <a:rPr sz="1200" spc="-135" dirty="0">
                <a:solidFill>
                  <a:srgbClr val="263238"/>
                </a:solidFill>
                <a:latin typeface="Tahoma"/>
                <a:cs typeface="Tahoma"/>
              </a:rPr>
              <a:t> </a:t>
            </a:r>
            <a:r>
              <a:rPr sz="1200" spc="10" dirty="0">
                <a:solidFill>
                  <a:srgbClr val="263238"/>
                </a:solidFill>
                <a:latin typeface="Tahoma"/>
                <a:cs typeface="Tahoma"/>
              </a:rPr>
              <a:t>the</a:t>
            </a:r>
            <a:r>
              <a:rPr sz="1200" spc="-140" dirty="0">
                <a:solidFill>
                  <a:srgbClr val="263238"/>
                </a:solidFill>
                <a:latin typeface="Tahoma"/>
                <a:cs typeface="Tahoma"/>
              </a:rPr>
              <a:t> </a:t>
            </a:r>
            <a:r>
              <a:rPr sz="1200" spc="5" dirty="0">
                <a:solidFill>
                  <a:srgbClr val="263238"/>
                </a:solidFill>
                <a:latin typeface="Tahoma"/>
                <a:cs typeface="Tahoma"/>
              </a:rPr>
              <a:t>decision</a:t>
            </a:r>
            <a:r>
              <a:rPr sz="1200" spc="-135" dirty="0">
                <a:solidFill>
                  <a:srgbClr val="263238"/>
                </a:solidFill>
                <a:latin typeface="Tahoma"/>
                <a:cs typeface="Tahoma"/>
              </a:rPr>
              <a:t> </a:t>
            </a:r>
            <a:r>
              <a:rPr sz="1200" spc="20" dirty="0">
                <a:solidFill>
                  <a:srgbClr val="263238"/>
                </a:solidFill>
                <a:latin typeface="Tahoma"/>
                <a:cs typeface="Tahoma"/>
              </a:rPr>
              <a:t>tree</a:t>
            </a:r>
            <a:r>
              <a:rPr sz="1200" spc="-135" dirty="0">
                <a:solidFill>
                  <a:srgbClr val="263238"/>
                </a:solidFill>
                <a:latin typeface="Tahoma"/>
                <a:cs typeface="Tahoma"/>
              </a:rPr>
              <a:t> </a:t>
            </a:r>
            <a:r>
              <a:rPr sz="1200" spc="30" dirty="0">
                <a:solidFill>
                  <a:srgbClr val="263238"/>
                </a:solidFill>
                <a:latin typeface="Tahoma"/>
                <a:cs typeface="Tahoma"/>
              </a:rPr>
              <a:t>will</a:t>
            </a:r>
            <a:r>
              <a:rPr sz="1200" spc="-135" dirty="0">
                <a:solidFill>
                  <a:srgbClr val="263238"/>
                </a:solidFill>
                <a:latin typeface="Tahoma"/>
                <a:cs typeface="Tahoma"/>
              </a:rPr>
              <a:t> </a:t>
            </a:r>
            <a:r>
              <a:rPr sz="1200" dirty="0">
                <a:solidFill>
                  <a:srgbClr val="263238"/>
                </a:solidFill>
                <a:latin typeface="Tahoma"/>
                <a:cs typeface="Tahoma"/>
              </a:rPr>
              <a:t>scale</a:t>
            </a:r>
            <a:r>
              <a:rPr sz="1200" spc="-135" dirty="0">
                <a:solidFill>
                  <a:srgbClr val="263238"/>
                </a:solidFill>
                <a:latin typeface="Tahoma"/>
                <a:cs typeface="Tahoma"/>
              </a:rPr>
              <a:t> </a:t>
            </a:r>
            <a:r>
              <a:rPr sz="1200" spc="10" dirty="0">
                <a:solidFill>
                  <a:srgbClr val="263238"/>
                </a:solidFill>
                <a:latin typeface="Tahoma"/>
                <a:cs typeface="Tahoma"/>
              </a:rPr>
              <a:t>the</a:t>
            </a:r>
            <a:r>
              <a:rPr sz="1200" spc="-140" dirty="0">
                <a:solidFill>
                  <a:srgbClr val="263238"/>
                </a:solidFill>
                <a:latin typeface="Tahoma"/>
                <a:cs typeface="Tahoma"/>
              </a:rPr>
              <a:t> </a:t>
            </a:r>
            <a:r>
              <a:rPr sz="1200" spc="-10" dirty="0">
                <a:solidFill>
                  <a:srgbClr val="263238"/>
                </a:solidFill>
                <a:latin typeface="Tahoma"/>
                <a:cs typeface="Tahoma"/>
              </a:rPr>
              <a:t>input, </a:t>
            </a:r>
            <a:r>
              <a:rPr sz="1200" spc="-360" dirty="0">
                <a:solidFill>
                  <a:srgbClr val="263238"/>
                </a:solidFill>
                <a:latin typeface="Tahoma"/>
                <a:cs typeface="Tahoma"/>
              </a:rPr>
              <a:t> </a:t>
            </a:r>
            <a:r>
              <a:rPr sz="1200" dirty="0">
                <a:solidFill>
                  <a:srgbClr val="263238"/>
                </a:solidFill>
                <a:latin typeface="Tahoma"/>
                <a:cs typeface="Tahoma"/>
              </a:rPr>
              <a:t>so</a:t>
            </a:r>
            <a:r>
              <a:rPr sz="1200" spc="-145" dirty="0">
                <a:solidFill>
                  <a:srgbClr val="263238"/>
                </a:solidFill>
                <a:latin typeface="Tahoma"/>
                <a:cs typeface="Tahoma"/>
              </a:rPr>
              <a:t> </a:t>
            </a:r>
            <a:r>
              <a:rPr sz="1200" spc="10" dirty="0">
                <a:solidFill>
                  <a:srgbClr val="263238"/>
                </a:solidFill>
                <a:latin typeface="Tahoma"/>
                <a:cs typeface="Tahoma"/>
              </a:rPr>
              <a:t>we</a:t>
            </a:r>
            <a:r>
              <a:rPr sz="1200" spc="-145" dirty="0">
                <a:solidFill>
                  <a:srgbClr val="263238"/>
                </a:solidFill>
                <a:latin typeface="Tahoma"/>
                <a:cs typeface="Tahoma"/>
              </a:rPr>
              <a:t> </a:t>
            </a:r>
            <a:r>
              <a:rPr sz="1200" spc="10" dirty="0">
                <a:solidFill>
                  <a:srgbClr val="263238"/>
                </a:solidFill>
                <a:latin typeface="Tahoma"/>
                <a:cs typeface="Tahoma"/>
              </a:rPr>
              <a:t>do</a:t>
            </a:r>
            <a:r>
              <a:rPr sz="1200" spc="-145" dirty="0">
                <a:solidFill>
                  <a:srgbClr val="263238"/>
                </a:solidFill>
                <a:latin typeface="Tahoma"/>
                <a:cs typeface="Tahoma"/>
              </a:rPr>
              <a:t> </a:t>
            </a:r>
            <a:r>
              <a:rPr sz="1200" spc="20" dirty="0">
                <a:solidFill>
                  <a:srgbClr val="263238"/>
                </a:solidFill>
                <a:latin typeface="Tahoma"/>
                <a:cs typeface="Tahoma"/>
              </a:rPr>
              <a:t>not</a:t>
            </a:r>
            <a:r>
              <a:rPr sz="1200" spc="-145" dirty="0">
                <a:solidFill>
                  <a:srgbClr val="263238"/>
                </a:solidFill>
                <a:latin typeface="Tahoma"/>
                <a:cs typeface="Tahoma"/>
              </a:rPr>
              <a:t> </a:t>
            </a:r>
            <a:r>
              <a:rPr sz="1200" spc="-15" dirty="0">
                <a:solidFill>
                  <a:srgbClr val="263238"/>
                </a:solidFill>
                <a:latin typeface="Tahoma"/>
                <a:cs typeface="Tahoma"/>
              </a:rPr>
              <a:t>h</a:t>
            </a:r>
            <a:r>
              <a:rPr sz="1200" spc="-35" dirty="0">
                <a:solidFill>
                  <a:srgbClr val="263238"/>
                </a:solidFill>
                <a:latin typeface="Tahoma"/>
                <a:cs typeface="Tahoma"/>
              </a:rPr>
              <a:t>a</a:t>
            </a:r>
            <a:r>
              <a:rPr sz="1200" dirty="0">
                <a:solidFill>
                  <a:srgbClr val="263238"/>
                </a:solidFill>
                <a:latin typeface="Tahoma"/>
                <a:cs typeface="Tahoma"/>
              </a:rPr>
              <a:t>v</a:t>
            </a:r>
            <a:r>
              <a:rPr sz="1200" spc="-5" dirty="0">
                <a:solidFill>
                  <a:srgbClr val="263238"/>
                </a:solidFill>
                <a:latin typeface="Tahoma"/>
                <a:cs typeface="Tahoma"/>
              </a:rPr>
              <a:t>e</a:t>
            </a:r>
            <a:r>
              <a:rPr sz="1200" spc="-145" dirty="0">
                <a:solidFill>
                  <a:srgbClr val="263238"/>
                </a:solidFill>
                <a:latin typeface="Tahoma"/>
                <a:cs typeface="Tahoma"/>
              </a:rPr>
              <a:t> </a:t>
            </a:r>
            <a:r>
              <a:rPr sz="1200" spc="30" dirty="0">
                <a:solidFill>
                  <a:srgbClr val="263238"/>
                </a:solidFill>
                <a:latin typeface="Tahoma"/>
                <a:cs typeface="Tahoma"/>
              </a:rPr>
              <a:t>to</a:t>
            </a:r>
            <a:r>
              <a:rPr sz="1200" spc="-145" dirty="0">
                <a:solidFill>
                  <a:srgbClr val="263238"/>
                </a:solidFill>
                <a:latin typeface="Tahoma"/>
                <a:cs typeface="Tahoma"/>
              </a:rPr>
              <a:t> </a:t>
            </a:r>
            <a:r>
              <a:rPr sz="1200" dirty="0">
                <a:solidFill>
                  <a:srgbClr val="263238"/>
                </a:solidFill>
                <a:latin typeface="Tahoma"/>
                <a:cs typeface="Tahoma"/>
              </a:rPr>
              <a:t>scale</a:t>
            </a:r>
            <a:r>
              <a:rPr sz="1200" spc="-145" dirty="0">
                <a:solidFill>
                  <a:srgbClr val="263238"/>
                </a:solidFill>
                <a:latin typeface="Tahoma"/>
                <a:cs typeface="Tahoma"/>
              </a:rPr>
              <a:t> </a:t>
            </a:r>
            <a:r>
              <a:rPr sz="1200" spc="10" dirty="0">
                <a:solidFill>
                  <a:srgbClr val="263238"/>
                </a:solidFill>
                <a:latin typeface="Tahoma"/>
                <a:cs typeface="Tahoma"/>
              </a:rPr>
              <a:t>the</a:t>
            </a:r>
            <a:r>
              <a:rPr sz="1200" spc="-145" dirty="0">
                <a:solidFill>
                  <a:srgbClr val="263238"/>
                </a:solidFill>
                <a:latin typeface="Tahoma"/>
                <a:cs typeface="Tahoma"/>
              </a:rPr>
              <a:t> </a:t>
            </a:r>
            <a:r>
              <a:rPr sz="1200" spc="-15" dirty="0">
                <a:solidFill>
                  <a:srgbClr val="263238"/>
                </a:solidFill>
                <a:latin typeface="Tahoma"/>
                <a:cs typeface="Tahoma"/>
              </a:rPr>
              <a:t>values.</a:t>
            </a:r>
            <a:endParaRPr sz="1200">
              <a:latin typeface="Tahoma"/>
              <a:cs typeface="Tahoma"/>
            </a:endParaRPr>
          </a:p>
          <a:p>
            <a:pPr marL="332740" marR="164465" indent="-320675">
              <a:lnSpc>
                <a:spcPts val="1430"/>
              </a:lnSpc>
              <a:spcBef>
                <a:spcPts val="1055"/>
              </a:spcBef>
              <a:buFont typeface="Microsoft Sans Serif"/>
              <a:buChar char="●"/>
              <a:tabLst>
                <a:tab pos="332740" algn="l"/>
                <a:tab pos="333375" algn="l"/>
              </a:tabLst>
            </a:pPr>
            <a:r>
              <a:rPr sz="1200" dirty="0">
                <a:solidFill>
                  <a:srgbClr val="263238"/>
                </a:solidFill>
                <a:latin typeface="Tahoma"/>
                <a:cs typeface="Tahoma"/>
              </a:rPr>
              <a:t>The</a:t>
            </a:r>
            <a:r>
              <a:rPr sz="1200" spc="-145" dirty="0">
                <a:solidFill>
                  <a:srgbClr val="263238"/>
                </a:solidFill>
                <a:latin typeface="Tahoma"/>
                <a:cs typeface="Tahoma"/>
              </a:rPr>
              <a:t> </a:t>
            </a:r>
            <a:r>
              <a:rPr sz="1200" dirty="0">
                <a:solidFill>
                  <a:srgbClr val="263238"/>
                </a:solidFill>
                <a:latin typeface="Tahoma"/>
                <a:cs typeface="Tahoma"/>
              </a:rPr>
              <a:t>g</a:t>
            </a:r>
            <a:r>
              <a:rPr sz="1200" spc="-25" dirty="0">
                <a:solidFill>
                  <a:srgbClr val="263238"/>
                </a:solidFill>
                <a:latin typeface="Tahoma"/>
                <a:cs typeface="Tahoma"/>
              </a:rPr>
              <a:t>r</a:t>
            </a:r>
            <a:r>
              <a:rPr sz="1200" spc="-10" dirty="0">
                <a:solidFill>
                  <a:srgbClr val="263238"/>
                </a:solidFill>
                <a:latin typeface="Tahoma"/>
                <a:cs typeface="Tahoma"/>
              </a:rPr>
              <a:t>aph</a:t>
            </a:r>
            <a:r>
              <a:rPr sz="1200" spc="-145" dirty="0">
                <a:solidFill>
                  <a:srgbClr val="263238"/>
                </a:solidFill>
                <a:latin typeface="Tahoma"/>
                <a:cs typeface="Tahoma"/>
              </a:rPr>
              <a:t> </a:t>
            </a:r>
            <a:r>
              <a:rPr sz="1200" spc="15" dirty="0">
                <a:solidFill>
                  <a:srgbClr val="263238"/>
                </a:solidFill>
                <a:latin typeface="Tahoma"/>
                <a:cs typeface="Tahoma"/>
              </a:rPr>
              <a:t>of</a:t>
            </a:r>
            <a:r>
              <a:rPr sz="1200" spc="-145" dirty="0">
                <a:solidFill>
                  <a:srgbClr val="263238"/>
                </a:solidFill>
                <a:latin typeface="Tahoma"/>
                <a:cs typeface="Tahoma"/>
              </a:rPr>
              <a:t> </a:t>
            </a:r>
            <a:r>
              <a:rPr sz="1200" spc="15" dirty="0">
                <a:solidFill>
                  <a:srgbClr val="263238"/>
                </a:solidFill>
                <a:latin typeface="Tahoma"/>
                <a:cs typeface="Tahoma"/>
              </a:rPr>
              <a:t>predictions</a:t>
            </a:r>
            <a:r>
              <a:rPr sz="1200" spc="-145" dirty="0">
                <a:solidFill>
                  <a:srgbClr val="263238"/>
                </a:solidFill>
                <a:latin typeface="Tahoma"/>
                <a:cs typeface="Tahoma"/>
              </a:rPr>
              <a:t> </a:t>
            </a:r>
            <a:r>
              <a:rPr sz="1200" spc="5" dirty="0">
                <a:solidFill>
                  <a:srgbClr val="263238"/>
                </a:solidFill>
                <a:latin typeface="Tahoma"/>
                <a:cs typeface="Tahoma"/>
              </a:rPr>
              <a:t>is</a:t>
            </a:r>
            <a:r>
              <a:rPr sz="1200" spc="-145" dirty="0">
                <a:solidFill>
                  <a:srgbClr val="263238"/>
                </a:solidFill>
                <a:latin typeface="Tahoma"/>
                <a:cs typeface="Tahoma"/>
              </a:rPr>
              <a:t> </a:t>
            </a:r>
            <a:r>
              <a:rPr sz="1200" spc="20" dirty="0">
                <a:solidFill>
                  <a:srgbClr val="263238"/>
                </a:solidFill>
                <a:latin typeface="Tahoma"/>
                <a:cs typeface="Tahoma"/>
              </a:rPr>
              <a:t>plotted</a:t>
            </a:r>
            <a:r>
              <a:rPr sz="1200" spc="-145" dirty="0">
                <a:solidFill>
                  <a:srgbClr val="263238"/>
                </a:solidFill>
                <a:latin typeface="Tahoma"/>
                <a:cs typeface="Tahoma"/>
              </a:rPr>
              <a:t> </a:t>
            </a:r>
            <a:r>
              <a:rPr sz="1200" spc="-10" dirty="0">
                <a:solidFill>
                  <a:srgbClr val="263238"/>
                </a:solidFill>
                <a:latin typeface="Tahoma"/>
                <a:cs typeface="Tahoma"/>
              </a:rPr>
              <a:t>using</a:t>
            </a:r>
            <a:r>
              <a:rPr sz="1200" spc="-145" dirty="0">
                <a:solidFill>
                  <a:srgbClr val="263238"/>
                </a:solidFill>
                <a:latin typeface="Tahoma"/>
                <a:cs typeface="Tahoma"/>
              </a:rPr>
              <a:t> </a:t>
            </a:r>
            <a:r>
              <a:rPr sz="1200" spc="10" dirty="0">
                <a:solidFill>
                  <a:srgbClr val="263238"/>
                </a:solidFill>
                <a:latin typeface="Tahoma"/>
                <a:cs typeface="Tahoma"/>
              </a:rPr>
              <a:t>displot/</a:t>
            </a:r>
            <a:r>
              <a:rPr sz="1200" spc="-145" dirty="0">
                <a:solidFill>
                  <a:srgbClr val="263238"/>
                </a:solidFill>
                <a:latin typeface="Tahoma"/>
                <a:cs typeface="Tahoma"/>
              </a:rPr>
              <a:t> </a:t>
            </a:r>
            <a:r>
              <a:rPr sz="1200" spc="20" dirty="0">
                <a:solidFill>
                  <a:srgbClr val="263238"/>
                </a:solidFill>
                <a:latin typeface="Tahoma"/>
                <a:cs typeface="Tahoma"/>
              </a:rPr>
              <a:t>distplot</a:t>
            </a:r>
            <a:r>
              <a:rPr sz="1200" spc="85" dirty="0">
                <a:solidFill>
                  <a:srgbClr val="263238"/>
                </a:solidFill>
                <a:latin typeface="Tahoma"/>
                <a:cs typeface="Tahoma"/>
              </a:rPr>
              <a:t> </a:t>
            </a:r>
            <a:r>
              <a:rPr sz="1200" spc="15" dirty="0">
                <a:solidFill>
                  <a:srgbClr val="263238"/>
                </a:solidFill>
                <a:latin typeface="Tahoma"/>
                <a:cs typeface="Tahoma"/>
              </a:rPr>
              <a:t>in</a:t>
            </a:r>
            <a:r>
              <a:rPr sz="1200" spc="-145" dirty="0">
                <a:solidFill>
                  <a:srgbClr val="263238"/>
                </a:solidFill>
                <a:latin typeface="Tahoma"/>
                <a:cs typeface="Tahoma"/>
              </a:rPr>
              <a:t> </a:t>
            </a:r>
            <a:r>
              <a:rPr sz="1200" spc="10" dirty="0">
                <a:solidFill>
                  <a:srgbClr val="263238"/>
                </a:solidFill>
                <a:latin typeface="Tahoma"/>
                <a:cs typeface="Tahoma"/>
              </a:rPr>
              <a:t>which  we</a:t>
            </a:r>
            <a:r>
              <a:rPr sz="1200" spc="-145" dirty="0">
                <a:solidFill>
                  <a:srgbClr val="263238"/>
                </a:solidFill>
                <a:latin typeface="Tahoma"/>
                <a:cs typeface="Tahoma"/>
              </a:rPr>
              <a:t> </a:t>
            </a:r>
            <a:r>
              <a:rPr sz="1200" spc="5" dirty="0">
                <a:solidFill>
                  <a:srgbClr val="263238"/>
                </a:solidFill>
                <a:latin typeface="Tahoma"/>
                <a:cs typeface="Tahoma"/>
              </a:rPr>
              <a:t>observe</a:t>
            </a:r>
            <a:r>
              <a:rPr sz="1200" spc="-145" dirty="0">
                <a:solidFill>
                  <a:srgbClr val="263238"/>
                </a:solidFill>
                <a:latin typeface="Tahoma"/>
                <a:cs typeface="Tahoma"/>
              </a:rPr>
              <a:t> </a:t>
            </a:r>
            <a:r>
              <a:rPr sz="1200" spc="15" dirty="0">
                <a:solidFill>
                  <a:srgbClr val="263238"/>
                </a:solidFill>
                <a:latin typeface="Tahoma"/>
                <a:cs typeface="Tahoma"/>
              </a:rPr>
              <a:t>that</a:t>
            </a:r>
            <a:r>
              <a:rPr sz="1200" spc="-140" dirty="0">
                <a:solidFill>
                  <a:srgbClr val="263238"/>
                </a:solidFill>
                <a:latin typeface="Tahoma"/>
                <a:cs typeface="Tahoma"/>
              </a:rPr>
              <a:t> </a:t>
            </a:r>
            <a:r>
              <a:rPr sz="1200" spc="35" dirty="0">
                <a:solidFill>
                  <a:srgbClr val="263238"/>
                </a:solidFill>
                <a:latin typeface="Tahoma"/>
                <a:cs typeface="Tahoma"/>
              </a:rPr>
              <a:t>it</a:t>
            </a:r>
            <a:r>
              <a:rPr sz="1200" spc="-145" dirty="0">
                <a:solidFill>
                  <a:srgbClr val="263238"/>
                </a:solidFill>
                <a:latin typeface="Tahoma"/>
                <a:cs typeface="Tahoma"/>
              </a:rPr>
              <a:t> </a:t>
            </a:r>
            <a:r>
              <a:rPr sz="1200" dirty="0">
                <a:solidFill>
                  <a:srgbClr val="263238"/>
                </a:solidFill>
                <a:latin typeface="Tahoma"/>
                <a:cs typeface="Tahoma"/>
              </a:rPr>
              <a:t>resembles</a:t>
            </a:r>
            <a:r>
              <a:rPr sz="1200" spc="-140" dirty="0">
                <a:solidFill>
                  <a:srgbClr val="263238"/>
                </a:solidFill>
                <a:latin typeface="Tahoma"/>
                <a:cs typeface="Tahoma"/>
              </a:rPr>
              <a:t> </a:t>
            </a:r>
            <a:r>
              <a:rPr sz="1200" spc="-25" dirty="0">
                <a:solidFill>
                  <a:srgbClr val="263238"/>
                </a:solidFill>
                <a:latin typeface="Tahoma"/>
                <a:cs typeface="Tahoma"/>
              </a:rPr>
              <a:t>a</a:t>
            </a:r>
            <a:r>
              <a:rPr sz="1200" spc="-145" dirty="0">
                <a:solidFill>
                  <a:srgbClr val="263238"/>
                </a:solidFill>
                <a:latin typeface="Tahoma"/>
                <a:cs typeface="Tahoma"/>
              </a:rPr>
              <a:t> </a:t>
            </a:r>
            <a:r>
              <a:rPr sz="1200" spc="5" dirty="0">
                <a:solidFill>
                  <a:srgbClr val="263238"/>
                </a:solidFill>
                <a:latin typeface="Tahoma"/>
                <a:cs typeface="Tahoma"/>
              </a:rPr>
              <a:t>normal</a:t>
            </a:r>
            <a:r>
              <a:rPr sz="1200" spc="-140" dirty="0">
                <a:solidFill>
                  <a:srgbClr val="263238"/>
                </a:solidFill>
                <a:latin typeface="Tahoma"/>
                <a:cs typeface="Tahoma"/>
              </a:rPr>
              <a:t> </a:t>
            </a:r>
            <a:r>
              <a:rPr sz="1200" spc="20" dirty="0">
                <a:solidFill>
                  <a:srgbClr val="263238"/>
                </a:solidFill>
                <a:latin typeface="Tahoma"/>
                <a:cs typeface="Tahoma"/>
              </a:rPr>
              <a:t>distribution</a:t>
            </a:r>
            <a:r>
              <a:rPr sz="1200" spc="-145" dirty="0">
                <a:solidFill>
                  <a:srgbClr val="263238"/>
                </a:solidFill>
                <a:latin typeface="Tahoma"/>
                <a:cs typeface="Tahoma"/>
              </a:rPr>
              <a:t> </a:t>
            </a:r>
            <a:r>
              <a:rPr sz="1200" spc="25" dirty="0">
                <a:solidFill>
                  <a:srgbClr val="263238"/>
                </a:solidFill>
                <a:latin typeface="Tahoma"/>
                <a:cs typeface="Tahoma"/>
              </a:rPr>
              <a:t>with</a:t>
            </a:r>
            <a:r>
              <a:rPr sz="1200" spc="-140" dirty="0">
                <a:solidFill>
                  <a:srgbClr val="263238"/>
                </a:solidFill>
                <a:latin typeface="Tahoma"/>
                <a:cs typeface="Tahoma"/>
              </a:rPr>
              <a:t> </a:t>
            </a:r>
            <a:r>
              <a:rPr sz="1200" spc="-15" dirty="0">
                <a:solidFill>
                  <a:srgbClr val="263238"/>
                </a:solidFill>
                <a:latin typeface="Tahoma"/>
                <a:cs typeface="Tahoma"/>
              </a:rPr>
              <a:t>mean</a:t>
            </a:r>
            <a:r>
              <a:rPr sz="1200" spc="-145" dirty="0">
                <a:solidFill>
                  <a:srgbClr val="263238"/>
                </a:solidFill>
                <a:latin typeface="Tahoma"/>
                <a:cs typeface="Tahoma"/>
              </a:rPr>
              <a:t> </a:t>
            </a:r>
            <a:r>
              <a:rPr sz="1200" spc="-35" dirty="0">
                <a:solidFill>
                  <a:srgbClr val="263238"/>
                </a:solidFill>
                <a:latin typeface="Tahoma"/>
                <a:cs typeface="Tahoma"/>
              </a:rPr>
              <a:t>0.</a:t>
            </a:r>
            <a:endParaRPr sz="1200">
              <a:latin typeface="Tahoma"/>
              <a:cs typeface="Tahoma"/>
            </a:endParaRPr>
          </a:p>
          <a:p>
            <a:pPr marL="332740" marR="182880" indent="-320675">
              <a:lnSpc>
                <a:spcPts val="1460"/>
              </a:lnSpc>
              <a:spcBef>
                <a:spcPts val="1205"/>
              </a:spcBef>
              <a:buFont typeface="Microsoft Sans Serif"/>
              <a:buChar char="●"/>
              <a:tabLst>
                <a:tab pos="332740" algn="l"/>
                <a:tab pos="333375" algn="l"/>
              </a:tabLst>
            </a:pPr>
            <a:r>
              <a:rPr sz="1200" b="1" spc="-80" dirty="0">
                <a:solidFill>
                  <a:srgbClr val="263238"/>
                </a:solidFill>
                <a:latin typeface="Tahoma"/>
                <a:cs typeface="Tahoma"/>
              </a:rPr>
              <a:t>Step</a:t>
            </a:r>
            <a:r>
              <a:rPr sz="1200" b="1" spc="-125" dirty="0">
                <a:solidFill>
                  <a:srgbClr val="263238"/>
                </a:solidFill>
                <a:latin typeface="Tahoma"/>
                <a:cs typeface="Tahoma"/>
              </a:rPr>
              <a:t> </a:t>
            </a:r>
            <a:r>
              <a:rPr sz="1200" b="1" spc="-70" dirty="0">
                <a:solidFill>
                  <a:srgbClr val="263238"/>
                </a:solidFill>
                <a:latin typeface="Tahoma"/>
                <a:cs typeface="Tahoma"/>
              </a:rPr>
              <a:t>8</a:t>
            </a:r>
            <a:r>
              <a:rPr sz="1200" b="1" spc="-114" dirty="0">
                <a:solidFill>
                  <a:srgbClr val="263238"/>
                </a:solidFill>
                <a:latin typeface="Tahoma"/>
                <a:cs typeface="Tahoma"/>
              </a:rPr>
              <a:t> </a:t>
            </a:r>
            <a:r>
              <a:rPr sz="1200" b="1" spc="-120" dirty="0">
                <a:solidFill>
                  <a:srgbClr val="263238"/>
                </a:solidFill>
                <a:latin typeface="Tahoma"/>
                <a:cs typeface="Tahoma"/>
              </a:rPr>
              <a:t>: </a:t>
            </a:r>
            <a:r>
              <a:rPr sz="1200" dirty="0">
                <a:solidFill>
                  <a:srgbClr val="263238"/>
                </a:solidFill>
                <a:latin typeface="Tahoma"/>
                <a:cs typeface="Tahoma"/>
              </a:rPr>
              <a:t>The</a:t>
            </a:r>
            <a:r>
              <a:rPr sz="1200" spc="-140" dirty="0">
                <a:solidFill>
                  <a:srgbClr val="263238"/>
                </a:solidFill>
                <a:latin typeface="Tahoma"/>
                <a:cs typeface="Tahoma"/>
              </a:rPr>
              <a:t> </a:t>
            </a:r>
            <a:r>
              <a:rPr sz="1200" spc="20" dirty="0">
                <a:solidFill>
                  <a:srgbClr val="263238"/>
                </a:solidFill>
                <a:latin typeface="Tahoma"/>
                <a:cs typeface="Tahoma"/>
              </a:rPr>
              <a:t>ﬁle</a:t>
            </a:r>
            <a:r>
              <a:rPr sz="1200" spc="-145" dirty="0">
                <a:solidFill>
                  <a:srgbClr val="263238"/>
                </a:solidFill>
                <a:latin typeface="Tahoma"/>
                <a:cs typeface="Tahoma"/>
              </a:rPr>
              <a:t> </a:t>
            </a:r>
            <a:r>
              <a:rPr sz="1200" spc="5" dirty="0">
                <a:solidFill>
                  <a:srgbClr val="263238"/>
                </a:solidFill>
                <a:latin typeface="Tahoma"/>
                <a:cs typeface="Tahoma"/>
              </a:rPr>
              <a:t>is</a:t>
            </a:r>
            <a:r>
              <a:rPr sz="1200" spc="-140" dirty="0">
                <a:solidFill>
                  <a:srgbClr val="263238"/>
                </a:solidFill>
                <a:latin typeface="Tahoma"/>
                <a:cs typeface="Tahoma"/>
              </a:rPr>
              <a:t> </a:t>
            </a:r>
            <a:r>
              <a:rPr sz="1200" spc="10" dirty="0">
                <a:solidFill>
                  <a:srgbClr val="263238"/>
                </a:solidFill>
                <a:latin typeface="Tahoma"/>
                <a:cs typeface="Tahoma"/>
              </a:rPr>
              <a:t>put</a:t>
            </a:r>
            <a:r>
              <a:rPr sz="1200" spc="-145" dirty="0">
                <a:solidFill>
                  <a:srgbClr val="263238"/>
                </a:solidFill>
                <a:latin typeface="Tahoma"/>
                <a:cs typeface="Tahoma"/>
              </a:rPr>
              <a:t> </a:t>
            </a:r>
            <a:r>
              <a:rPr sz="1200" spc="15" dirty="0">
                <a:solidFill>
                  <a:srgbClr val="263238"/>
                </a:solidFill>
                <a:latin typeface="Tahoma"/>
                <a:cs typeface="Tahoma"/>
              </a:rPr>
              <a:t>in</a:t>
            </a:r>
            <a:r>
              <a:rPr sz="1200" spc="-140" dirty="0">
                <a:solidFill>
                  <a:srgbClr val="263238"/>
                </a:solidFill>
                <a:latin typeface="Tahoma"/>
                <a:cs typeface="Tahoma"/>
              </a:rPr>
              <a:t> </a:t>
            </a:r>
            <a:r>
              <a:rPr sz="1200" spc="-25" dirty="0">
                <a:solidFill>
                  <a:srgbClr val="263238"/>
                </a:solidFill>
                <a:latin typeface="Tahoma"/>
                <a:cs typeface="Tahoma"/>
              </a:rPr>
              <a:t>a</a:t>
            </a:r>
            <a:r>
              <a:rPr sz="1200" spc="-145" dirty="0">
                <a:solidFill>
                  <a:srgbClr val="263238"/>
                </a:solidFill>
                <a:latin typeface="Tahoma"/>
                <a:cs typeface="Tahoma"/>
              </a:rPr>
              <a:t> </a:t>
            </a:r>
            <a:r>
              <a:rPr sz="1200" spc="15" dirty="0">
                <a:solidFill>
                  <a:srgbClr val="263238"/>
                </a:solidFill>
                <a:latin typeface="Tahoma"/>
                <a:cs typeface="Tahoma"/>
              </a:rPr>
              <a:t>pickle</a:t>
            </a:r>
            <a:r>
              <a:rPr sz="1200" spc="-140" dirty="0">
                <a:solidFill>
                  <a:srgbClr val="263238"/>
                </a:solidFill>
                <a:latin typeface="Tahoma"/>
                <a:cs typeface="Tahoma"/>
              </a:rPr>
              <a:t> </a:t>
            </a:r>
            <a:r>
              <a:rPr sz="1200" spc="15" dirty="0">
                <a:solidFill>
                  <a:srgbClr val="263238"/>
                </a:solidFill>
                <a:latin typeface="Tahoma"/>
                <a:cs typeface="Tahoma"/>
              </a:rPr>
              <a:t>ﬁle</a:t>
            </a:r>
            <a:r>
              <a:rPr sz="1400" spc="15" dirty="0">
                <a:solidFill>
                  <a:srgbClr val="263238"/>
                </a:solidFill>
                <a:latin typeface="Microsoft Sans Serif"/>
                <a:cs typeface="Microsoft Sans Serif"/>
              </a:rPr>
              <a:t>.</a:t>
            </a:r>
            <a:r>
              <a:rPr sz="1400" spc="-145" dirty="0">
                <a:solidFill>
                  <a:srgbClr val="263238"/>
                </a:solidFill>
                <a:latin typeface="Microsoft Sans Serif"/>
                <a:cs typeface="Microsoft Sans Serif"/>
              </a:rPr>
              <a:t> </a:t>
            </a:r>
            <a:r>
              <a:rPr sz="1200" spc="30" dirty="0">
                <a:solidFill>
                  <a:srgbClr val="263238"/>
                </a:solidFill>
                <a:latin typeface="Tahoma"/>
                <a:cs typeface="Tahoma"/>
              </a:rPr>
              <a:t>Also</a:t>
            </a:r>
            <a:r>
              <a:rPr sz="1200" spc="-140" dirty="0">
                <a:solidFill>
                  <a:srgbClr val="263238"/>
                </a:solidFill>
                <a:latin typeface="Tahoma"/>
                <a:cs typeface="Tahoma"/>
              </a:rPr>
              <a:t> </a:t>
            </a:r>
            <a:r>
              <a:rPr sz="1200" spc="10" dirty="0">
                <a:solidFill>
                  <a:srgbClr val="263238"/>
                </a:solidFill>
                <a:latin typeface="Tahoma"/>
                <a:cs typeface="Tahoma"/>
              </a:rPr>
              <a:t>the</a:t>
            </a:r>
            <a:r>
              <a:rPr sz="1200" spc="-145" dirty="0">
                <a:solidFill>
                  <a:srgbClr val="263238"/>
                </a:solidFill>
                <a:latin typeface="Tahoma"/>
                <a:cs typeface="Tahoma"/>
              </a:rPr>
              <a:t> </a:t>
            </a:r>
            <a:r>
              <a:rPr sz="1200" spc="5" dirty="0">
                <a:solidFill>
                  <a:srgbClr val="263238"/>
                </a:solidFill>
                <a:latin typeface="Tahoma"/>
                <a:cs typeface="Tahoma"/>
              </a:rPr>
              <a:t>performances</a:t>
            </a:r>
            <a:r>
              <a:rPr sz="1200" spc="-140" dirty="0">
                <a:solidFill>
                  <a:srgbClr val="263238"/>
                </a:solidFill>
                <a:latin typeface="Tahoma"/>
                <a:cs typeface="Tahoma"/>
              </a:rPr>
              <a:t> </a:t>
            </a:r>
            <a:r>
              <a:rPr sz="1200" spc="15" dirty="0">
                <a:solidFill>
                  <a:srgbClr val="263238"/>
                </a:solidFill>
                <a:latin typeface="Tahoma"/>
                <a:cs typeface="Tahoma"/>
              </a:rPr>
              <a:t>of</a:t>
            </a:r>
            <a:r>
              <a:rPr sz="1200" spc="-145" dirty="0">
                <a:solidFill>
                  <a:srgbClr val="263238"/>
                </a:solidFill>
                <a:latin typeface="Tahoma"/>
                <a:cs typeface="Tahoma"/>
              </a:rPr>
              <a:t> </a:t>
            </a:r>
            <a:r>
              <a:rPr sz="1200" spc="10" dirty="0">
                <a:solidFill>
                  <a:srgbClr val="263238"/>
                </a:solidFill>
                <a:latin typeface="Tahoma"/>
                <a:cs typeface="Tahoma"/>
              </a:rPr>
              <a:t>the </a:t>
            </a:r>
            <a:r>
              <a:rPr sz="1200" spc="-360" dirty="0">
                <a:solidFill>
                  <a:srgbClr val="263238"/>
                </a:solidFill>
                <a:latin typeface="Tahoma"/>
                <a:cs typeface="Tahoma"/>
              </a:rPr>
              <a:t> </a:t>
            </a:r>
            <a:r>
              <a:rPr sz="1200" spc="5" dirty="0">
                <a:solidFill>
                  <a:srgbClr val="263238"/>
                </a:solidFill>
                <a:latin typeface="Tahoma"/>
                <a:cs typeface="Tahoma"/>
              </a:rPr>
              <a:t>model</a:t>
            </a:r>
            <a:r>
              <a:rPr sz="1200" spc="-150" dirty="0">
                <a:solidFill>
                  <a:srgbClr val="263238"/>
                </a:solidFill>
                <a:latin typeface="Tahoma"/>
                <a:cs typeface="Tahoma"/>
              </a:rPr>
              <a:t> </a:t>
            </a:r>
            <a:r>
              <a:rPr sz="1200" spc="5" dirty="0">
                <a:solidFill>
                  <a:srgbClr val="263238"/>
                </a:solidFill>
                <a:latin typeface="Tahoma"/>
                <a:cs typeface="Tahoma"/>
              </a:rPr>
              <a:t>are</a:t>
            </a:r>
            <a:r>
              <a:rPr sz="1200" spc="-145" dirty="0">
                <a:solidFill>
                  <a:srgbClr val="263238"/>
                </a:solidFill>
                <a:latin typeface="Tahoma"/>
                <a:cs typeface="Tahoma"/>
              </a:rPr>
              <a:t> </a:t>
            </a:r>
            <a:r>
              <a:rPr sz="1200" spc="-10" dirty="0">
                <a:solidFill>
                  <a:srgbClr val="263238"/>
                </a:solidFill>
                <a:latin typeface="Tahoma"/>
                <a:cs typeface="Tahoma"/>
              </a:rPr>
              <a:t>computed.</a:t>
            </a:r>
            <a:endParaRPr sz="1200">
              <a:latin typeface="Tahoma"/>
              <a:cs typeface="Tahoma"/>
            </a:endParaRPr>
          </a:p>
          <a:p>
            <a:pPr marL="332740" marR="5080" indent="-320675">
              <a:lnSpc>
                <a:spcPts val="1430"/>
              </a:lnSpc>
              <a:spcBef>
                <a:spcPts val="1040"/>
              </a:spcBef>
              <a:buFont typeface="Microsoft Sans Serif"/>
              <a:buChar char="●"/>
              <a:tabLst>
                <a:tab pos="332740" algn="l"/>
                <a:tab pos="333375" algn="l"/>
              </a:tabLst>
            </a:pPr>
            <a:r>
              <a:rPr sz="1200" b="1" spc="-80" dirty="0">
                <a:solidFill>
                  <a:srgbClr val="263238"/>
                </a:solidFill>
                <a:latin typeface="Tahoma"/>
                <a:cs typeface="Tahoma"/>
              </a:rPr>
              <a:t>Step</a:t>
            </a:r>
            <a:r>
              <a:rPr sz="1200" b="1" spc="-125" dirty="0">
                <a:solidFill>
                  <a:srgbClr val="263238"/>
                </a:solidFill>
                <a:latin typeface="Tahoma"/>
                <a:cs typeface="Tahoma"/>
              </a:rPr>
              <a:t> </a:t>
            </a:r>
            <a:r>
              <a:rPr sz="1200" b="1" spc="-70" dirty="0">
                <a:solidFill>
                  <a:srgbClr val="263238"/>
                </a:solidFill>
                <a:latin typeface="Tahoma"/>
                <a:cs typeface="Tahoma"/>
              </a:rPr>
              <a:t>9</a:t>
            </a:r>
            <a:r>
              <a:rPr sz="1200" b="1" spc="-114" dirty="0">
                <a:solidFill>
                  <a:srgbClr val="263238"/>
                </a:solidFill>
                <a:latin typeface="Tahoma"/>
                <a:cs typeface="Tahoma"/>
              </a:rPr>
              <a:t> </a:t>
            </a:r>
            <a:r>
              <a:rPr sz="1200" b="1" spc="-120" dirty="0">
                <a:solidFill>
                  <a:srgbClr val="263238"/>
                </a:solidFill>
                <a:latin typeface="Tahoma"/>
                <a:cs typeface="Tahoma"/>
              </a:rPr>
              <a:t>:</a:t>
            </a:r>
            <a:r>
              <a:rPr sz="1200" b="1" spc="-114" dirty="0">
                <a:solidFill>
                  <a:srgbClr val="263238"/>
                </a:solidFill>
                <a:latin typeface="Tahoma"/>
                <a:cs typeface="Tahoma"/>
              </a:rPr>
              <a:t> </a:t>
            </a:r>
            <a:r>
              <a:rPr sz="1200" dirty="0">
                <a:solidFill>
                  <a:srgbClr val="263238"/>
                </a:solidFill>
                <a:latin typeface="Tahoma"/>
                <a:cs typeface="Tahoma"/>
              </a:rPr>
              <a:t>The</a:t>
            </a:r>
            <a:r>
              <a:rPr sz="1200" spc="-145" dirty="0">
                <a:solidFill>
                  <a:srgbClr val="263238"/>
                </a:solidFill>
                <a:latin typeface="Tahoma"/>
                <a:cs typeface="Tahoma"/>
              </a:rPr>
              <a:t> </a:t>
            </a:r>
            <a:r>
              <a:rPr sz="1200" spc="5" dirty="0">
                <a:solidFill>
                  <a:srgbClr val="263238"/>
                </a:solidFill>
                <a:latin typeface="Tahoma"/>
                <a:cs typeface="Tahoma"/>
              </a:rPr>
              <a:t>model</a:t>
            </a:r>
            <a:r>
              <a:rPr sz="1200" spc="-140" dirty="0">
                <a:solidFill>
                  <a:srgbClr val="263238"/>
                </a:solidFill>
                <a:latin typeface="Tahoma"/>
                <a:cs typeface="Tahoma"/>
              </a:rPr>
              <a:t> </a:t>
            </a:r>
            <a:r>
              <a:rPr sz="1200" spc="5" dirty="0">
                <a:solidFill>
                  <a:srgbClr val="263238"/>
                </a:solidFill>
                <a:latin typeface="Tahoma"/>
                <a:cs typeface="Tahoma"/>
              </a:rPr>
              <a:t>is</a:t>
            </a:r>
            <a:r>
              <a:rPr sz="1200" spc="-140" dirty="0">
                <a:solidFill>
                  <a:srgbClr val="263238"/>
                </a:solidFill>
                <a:latin typeface="Tahoma"/>
                <a:cs typeface="Tahoma"/>
              </a:rPr>
              <a:t> </a:t>
            </a:r>
            <a:r>
              <a:rPr sz="1200" spc="5" dirty="0">
                <a:solidFill>
                  <a:srgbClr val="263238"/>
                </a:solidFill>
                <a:latin typeface="Tahoma"/>
                <a:cs typeface="Tahoma"/>
              </a:rPr>
              <a:t>demonstrated</a:t>
            </a:r>
            <a:r>
              <a:rPr sz="1200" spc="-145" dirty="0">
                <a:solidFill>
                  <a:srgbClr val="263238"/>
                </a:solidFill>
                <a:latin typeface="Tahoma"/>
                <a:cs typeface="Tahoma"/>
              </a:rPr>
              <a:t> </a:t>
            </a:r>
            <a:r>
              <a:rPr sz="1200" dirty="0">
                <a:solidFill>
                  <a:srgbClr val="263238"/>
                </a:solidFill>
                <a:latin typeface="Tahoma"/>
                <a:cs typeface="Tahoma"/>
              </a:rPr>
              <a:t>by</a:t>
            </a:r>
            <a:r>
              <a:rPr sz="1200" spc="-140" dirty="0">
                <a:solidFill>
                  <a:srgbClr val="263238"/>
                </a:solidFill>
                <a:latin typeface="Tahoma"/>
                <a:cs typeface="Tahoma"/>
              </a:rPr>
              <a:t> </a:t>
            </a:r>
            <a:r>
              <a:rPr sz="1200" spc="5" dirty="0">
                <a:solidFill>
                  <a:srgbClr val="263238"/>
                </a:solidFill>
                <a:latin typeface="Tahoma"/>
                <a:cs typeface="Tahoma"/>
              </a:rPr>
              <a:t>entering</a:t>
            </a:r>
            <a:r>
              <a:rPr sz="1200" spc="-140" dirty="0">
                <a:solidFill>
                  <a:srgbClr val="263238"/>
                </a:solidFill>
                <a:latin typeface="Tahoma"/>
                <a:cs typeface="Tahoma"/>
              </a:rPr>
              <a:t> </a:t>
            </a:r>
            <a:r>
              <a:rPr sz="1200" spc="5" dirty="0">
                <a:solidFill>
                  <a:srgbClr val="263238"/>
                </a:solidFill>
                <a:latin typeface="Tahoma"/>
                <a:cs typeface="Tahoma"/>
              </a:rPr>
              <a:t>features</a:t>
            </a:r>
            <a:r>
              <a:rPr sz="1200" spc="-145" dirty="0">
                <a:solidFill>
                  <a:srgbClr val="263238"/>
                </a:solidFill>
                <a:latin typeface="Tahoma"/>
                <a:cs typeface="Tahoma"/>
              </a:rPr>
              <a:t> </a:t>
            </a:r>
            <a:r>
              <a:rPr sz="1200" spc="15" dirty="0">
                <a:solidFill>
                  <a:srgbClr val="263238"/>
                </a:solidFill>
                <a:latin typeface="Tahoma"/>
                <a:cs typeface="Tahoma"/>
              </a:rPr>
              <a:t>in</a:t>
            </a:r>
            <a:r>
              <a:rPr sz="1200" spc="-140" dirty="0">
                <a:solidFill>
                  <a:srgbClr val="263238"/>
                </a:solidFill>
                <a:latin typeface="Tahoma"/>
                <a:cs typeface="Tahoma"/>
              </a:rPr>
              <a:t> </a:t>
            </a:r>
            <a:r>
              <a:rPr sz="1200" spc="-15" dirty="0">
                <a:solidFill>
                  <a:srgbClr val="263238"/>
                </a:solidFill>
                <a:latin typeface="Tahoma"/>
                <a:cs typeface="Tahoma"/>
              </a:rPr>
              <a:t>an</a:t>
            </a:r>
            <a:r>
              <a:rPr sz="1200" spc="-140" dirty="0">
                <a:solidFill>
                  <a:srgbClr val="263238"/>
                </a:solidFill>
                <a:latin typeface="Tahoma"/>
                <a:cs typeface="Tahoma"/>
              </a:rPr>
              <a:t> </a:t>
            </a:r>
            <a:r>
              <a:rPr sz="1200" spc="75" dirty="0">
                <a:solidFill>
                  <a:srgbClr val="263238"/>
                </a:solidFill>
                <a:latin typeface="Tahoma"/>
                <a:cs typeface="Tahoma"/>
              </a:rPr>
              <a:t>HTML </a:t>
            </a:r>
            <a:r>
              <a:rPr sz="1200" spc="-360" dirty="0">
                <a:solidFill>
                  <a:srgbClr val="263238"/>
                </a:solidFill>
                <a:latin typeface="Tahoma"/>
                <a:cs typeface="Tahoma"/>
              </a:rPr>
              <a:t> </a:t>
            </a:r>
            <a:r>
              <a:rPr sz="1200" spc="20" dirty="0">
                <a:solidFill>
                  <a:srgbClr val="263238"/>
                </a:solidFill>
                <a:latin typeface="Tahoma"/>
                <a:cs typeface="Tahoma"/>
              </a:rPr>
              <a:t>ﬁle </a:t>
            </a:r>
            <a:r>
              <a:rPr sz="1200" spc="-10" dirty="0">
                <a:solidFill>
                  <a:srgbClr val="263238"/>
                </a:solidFill>
                <a:latin typeface="Tahoma"/>
                <a:cs typeface="Tahoma"/>
              </a:rPr>
              <a:t>and </a:t>
            </a:r>
            <a:r>
              <a:rPr sz="1200" spc="10" dirty="0">
                <a:solidFill>
                  <a:srgbClr val="263238"/>
                </a:solidFill>
                <a:latin typeface="Tahoma"/>
                <a:cs typeface="Tahoma"/>
              </a:rPr>
              <a:t>predicting the </a:t>
            </a:r>
            <a:r>
              <a:rPr sz="1200" spc="15" dirty="0">
                <a:solidFill>
                  <a:srgbClr val="263238"/>
                </a:solidFill>
                <a:latin typeface="Tahoma"/>
                <a:cs typeface="Tahoma"/>
              </a:rPr>
              <a:t>price </a:t>
            </a:r>
            <a:r>
              <a:rPr sz="1200" dirty="0">
                <a:solidFill>
                  <a:srgbClr val="263238"/>
                </a:solidFill>
                <a:latin typeface="Tahoma"/>
                <a:cs typeface="Tahoma"/>
              </a:rPr>
              <a:t>by </a:t>
            </a:r>
            <a:r>
              <a:rPr sz="1200" spc="-10" dirty="0">
                <a:solidFill>
                  <a:srgbClr val="263238"/>
                </a:solidFill>
                <a:latin typeface="Tahoma"/>
                <a:cs typeface="Tahoma"/>
              </a:rPr>
              <a:t>using </a:t>
            </a:r>
            <a:r>
              <a:rPr sz="1200" spc="-25" dirty="0">
                <a:solidFill>
                  <a:srgbClr val="263238"/>
                </a:solidFill>
                <a:latin typeface="Tahoma"/>
                <a:cs typeface="Tahoma"/>
              </a:rPr>
              <a:t>a </a:t>
            </a:r>
            <a:r>
              <a:rPr sz="1200" spc="20" dirty="0">
                <a:solidFill>
                  <a:srgbClr val="263238"/>
                </a:solidFill>
                <a:latin typeface="Tahoma"/>
                <a:cs typeface="Tahoma"/>
              </a:rPr>
              <a:t>Python ﬁle </a:t>
            </a:r>
            <a:r>
              <a:rPr sz="1200" spc="15" dirty="0">
                <a:solidFill>
                  <a:srgbClr val="263238"/>
                </a:solidFill>
                <a:latin typeface="Tahoma"/>
                <a:cs typeface="Tahoma"/>
              </a:rPr>
              <a:t>from </a:t>
            </a:r>
            <a:r>
              <a:rPr sz="1200" spc="10" dirty="0">
                <a:solidFill>
                  <a:srgbClr val="263238"/>
                </a:solidFill>
                <a:latin typeface="Tahoma"/>
                <a:cs typeface="Tahoma"/>
              </a:rPr>
              <a:t>the </a:t>
            </a:r>
            <a:r>
              <a:rPr sz="1200" spc="5" dirty="0">
                <a:solidFill>
                  <a:srgbClr val="263238"/>
                </a:solidFill>
                <a:latin typeface="Tahoma"/>
                <a:cs typeface="Tahoma"/>
              </a:rPr>
              <a:t>set </a:t>
            </a:r>
            <a:r>
              <a:rPr sz="1200" spc="15" dirty="0">
                <a:solidFill>
                  <a:srgbClr val="263238"/>
                </a:solidFill>
                <a:latin typeface="Tahoma"/>
                <a:cs typeface="Tahoma"/>
              </a:rPr>
              <a:t>of </a:t>
            </a:r>
            <a:r>
              <a:rPr sz="1200" spc="-360" dirty="0">
                <a:solidFill>
                  <a:srgbClr val="263238"/>
                </a:solidFill>
                <a:latin typeface="Tahoma"/>
                <a:cs typeface="Tahoma"/>
              </a:rPr>
              <a:t> </a:t>
            </a:r>
            <a:r>
              <a:rPr sz="1200" dirty="0">
                <a:solidFill>
                  <a:srgbClr val="263238"/>
                </a:solidFill>
                <a:latin typeface="Tahoma"/>
                <a:cs typeface="Tahoma"/>
              </a:rPr>
              <a:t>values</a:t>
            </a:r>
            <a:r>
              <a:rPr sz="1200" spc="-150" dirty="0">
                <a:solidFill>
                  <a:srgbClr val="263238"/>
                </a:solidFill>
                <a:latin typeface="Tahoma"/>
                <a:cs typeface="Tahoma"/>
              </a:rPr>
              <a:t> </a:t>
            </a:r>
            <a:r>
              <a:rPr sz="1200" spc="-5" dirty="0">
                <a:solidFill>
                  <a:srgbClr val="263238"/>
                </a:solidFill>
                <a:latin typeface="Tahoma"/>
                <a:cs typeface="Tahoma"/>
              </a:rPr>
              <a:t>given</a:t>
            </a:r>
            <a:r>
              <a:rPr sz="1200" spc="-145" dirty="0">
                <a:solidFill>
                  <a:srgbClr val="263238"/>
                </a:solidFill>
                <a:latin typeface="Tahoma"/>
                <a:cs typeface="Tahoma"/>
              </a:rPr>
              <a:t> </a:t>
            </a:r>
            <a:r>
              <a:rPr sz="1200" spc="-20" dirty="0">
                <a:solidFill>
                  <a:srgbClr val="263238"/>
                </a:solidFill>
                <a:latin typeface="Tahoma"/>
                <a:cs typeface="Tahoma"/>
              </a:rPr>
              <a:t>as</a:t>
            </a:r>
            <a:r>
              <a:rPr sz="1200" spc="-145" dirty="0">
                <a:solidFill>
                  <a:srgbClr val="263238"/>
                </a:solidFill>
                <a:latin typeface="Tahoma"/>
                <a:cs typeface="Tahoma"/>
              </a:rPr>
              <a:t> </a:t>
            </a:r>
            <a:r>
              <a:rPr sz="1200" spc="-5" dirty="0">
                <a:solidFill>
                  <a:srgbClr val="263238"/>
                </a:solidFill>
                <a:latin typeface="Tahoma"/>
                <a:cs typeface="Tahoma"/>
              </a:rPr>
              <a:t>features.</a:t>
            </a:r>
            <a:endParaRPr sz="1200">
              <a:latin typeface="Tahoma"/>
              <a:cs typeface="Tahoma"/>
            </a:endParaRPr>
          </a:p>
          <a:p>
            <a:pPr marL="332740">
              <a:lnSpc>
                <a:spcPct val="100000"/>
              </a:lnSpc>
              <a:spcBef>
                <a:spcPts val="980"/>
              </a:spcBef>
            </a:pPr>
            <a:r>
              <a:rPr sz="1200" spc="-20" dirty="0">
                <a:solidFill>
                  <a:srgbClr val="263238"/>
                </a:solidFill>
                <a:latin typeface="Tahoma"/>
                <a:cs typeface="Tahoma"/>
              </a:rPr>
              <a:t>Lastly,</a:t>
            </a:r>
            <a:r>
              <a:rPr sz="1200" spc="-145" dirty="0">
                <a:solidFill>
                  <a:srgbClr val="263238"/>
                </a:solidFill>
                <a:latin typeface="Tahoma"/>
                <a:cs typeface="Tahoma"/>
              </a:rPr>
              <a:t> </a:t>
            </a:r>
            <a:r>
              <a:rPr sz="1200" spc="10" dirty="0">
                <a:solidFill>
                  <a:srgbClr val="263238"/>
                </a:solidFill>
                <a:latin typeface="Tahoma"/>
                <a:cs typeface="Tahoma"/>
              </a:rPr>
              <a:t>the</a:t>
            </a:r>
            <a:r>
              <a:rPr sz="1200" spc="-140" dirty="0">
                <a:solidFill>
                  <a:srgbClr val="263238"/>
                </a:solidFill>
                <a:latin typeface="Tahoma"/>
                <a:cs typeface="Tahoma"/>
              </a:rPr>
              <a:t> </a:t>
            </a:r>
            <a:r>
              <a:rPr sz="1200" spc="10" dirty="0">
                <a:solidFill>
                  <a:srgbClr val="263238"/>
                </a:solidFill>
                <a:latin typeface="Tahoma"/>
                <a:cs typeface="Tahoma"/>
              </a:rPr>
              <a:t>ﬁnal</a:t>
            </a:r>
            <a:r>
              <a:rPr sz="1200" spc="-145" dirty="0">
                <a:solidFill>
                  <a:srgbClr val="263238"/>
                </a:solidFill>
                <a:latin typeface="Tahoma"/>
                <a:cs typeface="Tahoma"/>
              </a:rPr>
              <a:t> </a:t>
            </a:r>
            <a:r>
              <a:rPr sz="1200" spc="15" dirty="0">
                <a:solidFill>
                  <a:srgbClr val="263238"/>
                </a:solidFill>
                <a:latin typeface="Tahoma"/>
                <a:cs typeface="Tahoma"/>
              </a:rPr>
              <a:t>output</a:t>
            </a:r>
            <a:r>
              <a:rPr sz="1200" spc="-140" dirty="0">
                <a:solidFill>
                  <a:srgbClr val="263238"/>
                </a:solidFill>
                <a:latin typeface="Tahoma"/>
                <a:cs typeface="Tahoma"/>
              </a:rPr>
              <a:t> </a:t>
            </a:r>
            <a:r>
              <a:rPr sz="1200" spc="5" dirty="0">
                <a:solidFill>
                  <a:srgbClr val="263238"/>
                </a:solidFill>
                <a:latin typeface="Tahoma"/>
                <a:cs typeface="Tahoma"/>
              </a:rPr>
              <a:t>is</a:t>
            </a:r>
            <a:r>
              <a:rPr sz="1200" spc="-140" dirty="0">
                <a:solidFill>
                  <a:srgbClr val="263238"/>
                </a:solidFill>
                <a:latin typeface="Tahoma"/>
                <a:cs typeface="Tahoma"/>
              </a:rPr>
              <a:t> </a:t>
            </a:r>
            <a:r>
              <a:rPr sz="1200" dirty="0">
                <a:solidFill>
                  <a:srgbClr val="263238"/>
                </a:solidFill>
                <a:latin typeface="Tahoma"/>
                <a:cs typeface="Tahoma"/>
              </a:rPr>
              <a:t>displayed</a:t>
            </a:r>
            <a:r>
              <a:rPr sz="1200" spc="-145" dirty="0">
                <a:solidFill>
                  <a:srgbClr val="263238"/>
                </a:solidFill>
                <a:latin typeface="Tahoma"/>
                <a:cs typeface="Tahoma"/>
              </a:rPr>
              <a:t> </a:t>
            </a:r>
            <a:r>
              <a:rPr sz="1200" spc="5" dirty="0">
                <a:solidFill>
                  <a:srgbClr val="263238"/>
                </a:solidFill>
                <a:latin typeface="Tahoma"/>
                <a:cs typeface="Tahoma"/>
              </a:rPr>
              <a:t>on</a:t>
            </a:r>
            <a:r>
              <a:rPr sz="1200" spc="-140" dirty="0">
                <a:solidFill>
                  <a:srgbClr val="263238"/>
                </a:solidFill>
                <a:latin typeface="Tahoma"/>
                <a:cs typeface="Tahoma"/>
              </a:rPr>
              <a:t> </a:t>
            </a:r>
            <a:r>
              <a:rPr sz="1200" spc="10" dirty="0">
                <a:solidFill>
                  <a:srgbClr val="263238"/>
                </a:solidFill>
                <a:latin typeface="Tahoma"/>
                <a:cs typeface="Tahoma"/>
              </a:rPr>
              <a:t>the</a:t>
            </a:r>
            <a:r>
              <a:rPr sz="1200" spc="-140" dirty="0">
                <a:solidFill>
                  <a:srgbClr val="263238"/>
                </a:solidFill>
                <a:latin typeface="Tahoma"/>
                <a:cs typeface="Tahoma"/>
              </a:rPr>
              <a:t> </a:t>
            </a:r>
            <a:r>
              <a:rPr sz="1200" spc="75" dirty="0">
                <a:solidFill>
                  <a:srgbClr val="263238"/>
                </a:solidFill>
                <a:latin typeface="Tahoma"/>
                <a:cs typeface="Tahoma"/>
              </a:rPr>
              <a:t>HTML</a:t>
            </a:r>
            <a:r>
              <a:rPr sz="1200" spc="-145" dirty="0">
                <a:solidFill>
                  <a:srgbClr val="263238"/>
                </a:solidFill>
                <a:latin typeface="Tahoma"/>
                <a:cs typeface="Tahoma"/>
              </a:rPr>
              <a:t> </a:t>
            </a:r>
            <a:r>
              <a:rPr sz="1200" spc="-40" dirty="0">
                <a:solidFill>
                  <a:srgbClr val="263238"/>
                </a:solidFill>
                <a:latin typeface="Tahoma"/>
                <a:cs typeface="Tahoma"/>
              </a:rPr>
              <a:t>page.</a:t>
            </a:r>
            <a:endParaRPr sz="1200">
              <a:latin typeface="Tahoma"/>
              <a:cs typeface="Tahoma"/>
            </a:endParaRPr>
          </a:p>
        </p:txBody>
      </p:sp>
      <p:sp>
        <p:nvSpPr>
          <p:cNvPr id="4" name="object 4"/>
          <p:cNvSpPr/>
          <p:nvPr/>
        </p:nvSpPr>
        <p:spPr>
          <a:xfrm>
            <a:off x="74" y="181074"/>
            <a:ext cx="2618105" cy="274320"/>
          </a:xfrm>
          <a:custGeom>
            <a:avLst/>
            <a:gdLst/>
            <a:ahLst/>
            <a:cxnLst/>
            <a:rect l="l" t="t" r="r" b="b"/>
            <a:pathLst>
              <a:path w="2618105" h="274320">
                <a:moveTo>
                  <a:pt x="2618099" y="0"/>
                </a:moveTo>
                <a:lnTo>
                  <a:pt x="0" y="0"/>
                </a:lnTo>
                <a:lnTo>
                  <a:pt x="0" y="273900"/>
                </a:lnTo>
                <a:lnTo>
                  <a:pt x="2618099" y="273900"/>
                </a:lnTo>
                <a:lnTo>
                  <a:pt x="2618099" y="0"/>
                </a:lnTo>
                <a:close/>
              </a:path>
            </a:pathLst>
          </a:custGeom>
          <a:solidFill>
            <a:srgbClr val="FF0000"/>
          </a:solid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76600" y="323931"/>
            <a:ext cx="1981200" cy="505267"/>
          </a:xfrm>
          <a:prstGeom prst="rect">
            <a:avLst/>
          </a:prstGeom>
        </p:spPr>
        <p:txBody>
          <a:bodyPr vert="horz" wrap="square" lIns="0" tIns="12700" rIns="0" bIns="0" rtlCol="0">
            <a:spAutoFit/>
          </a:bodyPr>
          <a:lstStyle/>
          <a:p>
            <a:pPr marL="12700">
              <a:lnSpc>
                <a:spcPct val="100000"/>
              </a:lnSpc>
              <a:spcBef>
                <a:spcPts val="100"/>
              </a:spcBef>
            </a:pPr>
            <a:r>
              <a:rPr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DATASET</a:t>
            </a:r>
          </a:p>
        </p:txBody>
      </p:sp>
      <p:sp>
        <p:nvSpPr>
          <p:cNvPr id="7" name="object 7"/>
          <p:cNvSpPr txBox="1"/>
          <p:nvPr/>
        </p:nvSpPr>
        <p:spPr>
          <a:xfrm>
            <a:off x="833437" y="1257434"/>
            <a:ext cx="7477125" cy="659476"/>
          </a:xfrm>
          <a:prstGeom prst="rect">
            <a:avLst/>
          </a:prstGeom>
        </p:spPr>
        <p:txBody>
          <a:bodyPr vert="horz" wrap="square" lIns="0" tIns="22860" rIns="0" bIns="0" rtlCol="0">
            <a:spAutoFit/>
          </a:bodyPr>
          <a:lstStyle/>
          <a:p>
            <a:pPr marL="12065" marR="5080" algn="ctr">
              <a:lnSpc>
                <a:spcPts val="1650"/>
              </a:lnSpc>
              <a:spcBef>
                <a:spcPts val="180"/>
              </a:spcBef>
            </a:pPr>
            <a:r>
              <a:rPr lang="en-US" sz="1400" dirty="0">
                <a:solidFill>
                  <a:srgbClr val="292929"/>
                </a:solidFill>
                <a:latin typeface="Tahoma"/>
                <a:cs typeface="Tahoma"/>
              </a:rPr>
              <a:t>The data </a:t>
            </a:r>
            <a:r>
              <a:rPr lang="en-US" sz="1400" spc="15" dirty="0">
                <a:solidFill>
                  <a:srgbClr val="292929"/>
                </a:solidFill>
                <a:latin typeface="Tahoma"/>
                <a:cs typeface="Tahoma"/>
              </a:rPr>
              <a:t>we </a:t>
            </a:r>
            <a:r>
              <a:rPr lang="en-US" sz="1400" spc="-15" dirty="0">
                <a:solidFill>
                  <a:srgbClr val="292929"/>
                </a:solidFill>
                <a:latin typeface="Tahoma"/>
                <a:cs typeface="Tahoma"/>
              </a:rPr>
              <a:t>have </a:t>
            </a:r>
            <a:r>
              <a:rPr lang="en-US" sz="1400" spc="-5" dirty="0">
                <a:solidFill>
                  <a:srgbClr val="292929"/>
                </a:solidFill>
                <a:latin typeface="Tahoma"/>
                <a:cs typeface="Tahoma"/>
              </a:rPr>
              <a:t>used </a:t>
            </a:r>
            <a:r>
              <a:rPr lang="en-US" sz="1400" spc="15" dirty="0">
                <a:solidFill>
                  <a:srgbClr val="292929"/>
                </a:solidFill>
                <a:latin typeface="Tahoma"/>
                <a:cs typeface="Tahoma"/>
              </a:rPr>
              <a:t>in this </a:t>
            </a:r>
            <a:r>
              <a:rPr lang="en-US" sz="1400" spc="10" dirty="0">
                <a:solidFill>
                  <a:srgbClr val="292929"/>
                </a:solidFill>
                <a:latin typeface="Tahoma"/>
                <a:cs typeface="Tahoma"/>
              </a:rPr>
              <a:t>project </a:t>
            </a:r>
            <a:r>
              <a:rPr lang="en-US" sz="1400" spc="-5" dirty="0">
                <a:solidFill>
                  <a:srgbClr val="292929"/>
                </a:solidFill>
                <a:latin typeface="Tahoma"/>
                <a:cs typeface="Tahoma"/>
              </a:rPr>
              <a:t>was </a:t>
            </a:r>
            <a:r>
              <a:rPr lang="en-US" sz="1400" spc="10" dirty="0">
                <a:solidFill>
                  <a:srgbClr val="292929"/>
                </a:solidFill>
                <a:latin typeface="Tahoma"/>
                <a:cs typeface="Tahoma"/>
              </a:rPr>
              <a:t>in </a:t>
            </a:r>
            <a:r>
              <a:rPr lang="en-US" sz="1400" spc="10" dirty="0" err="1">
                <a:solidFill>
                  <a:srgbClr val="292929"/>
                </a:solidFill>
                <a:latin typeface="Tahoma"/>
                <a:cs typeface="Tahoma"/>
              </a:rPr>
              <a:t>csv.file</a:t>
            </a:r>
            <a:r>
              <a:rPr lang="en-US" sz="1400" spc="-15" dirty="0">
                <a:solidFill>
                  <a:srgbClr val="292929"/>
                </a:solidFill>
                <a:latin typeface="Tahoma"/>
                <a:cs typeface="Tahoma"/>
              </a:rPr>
              <a:t>. </a:t>
            </a:r>
            <a:r>
              <a:rPr lang="en-US" sz="1400" spc="-20" dirty="0">
                <a:solidFill>
                  <a:srgbClr val="292929"/>
                </a:solidFill>
                <a:latin typeface="Tahoma"/>
                <a:cs typeface="Tahoma"/>
              </a:rPr>
              <a:t>It </a:t>
            </a:r>
            <a:r>
              <a:rPr lang="en-US" sz="1400" spc="-5" dirty="0">
                <a:solidFill>
                  <a:srgbClr val="292929"/>
                </a:solidFill>
                <a:latin typeface="Tahoma"/>
                <a:cs typeface="Tahoma"/>
              </a:rPr>
              <a:t>was </a:t>
            </a:r>
            <a:r>
              <a:rPr lang="en-US" sz="1400" spc="5" dirty="0">
                <a:solidFill>
                  <a:srgbClr val="292929"/>
                </a:solidFill>
                <a:latin typeface="Tahoma"/>
                <a:cs typeface="Tahoma"/>
              </a:rPr>
              <a:t>taken </a:t>
            </a:r>
            <a:r>
              <a:rPr lang="en-US" sz="1400" spc="15" dirty="0">
                <a:solidFill>
                  <a:srgbClr val="292929"/>
                </a:solidFill>
                <a:latin typeface="Tahoma"/>
                <a:cs typeface="Tahoma"/>
              </a:rPr>
              <a:t>from </a:t>
            </a:r>
            <a:r>
              <a:rPr lang="en-US" sz="1400" spc="20" dirty="0">
                <a:solidFill>
                  <a:srgbClr val="292929"/>
                </a:solidFill>
                <a:latin typeface="Tahoma"/>
                <a:cs typeface="Tahoma"/>
              </a:rPr>
              <a:t>uber</a:t>
            </a:r>
            <a:r>
              <a:rPr lang="en-US" sz="1400" spc="5" dirty="0">
                <a:solidFill>
                  <a:srgbClr val="292929"/>
                </a:solidFill>
                <a:latin typeface="Tahoma"/>
                <a:cs typeface="Tahoma"/>
              </a:rPr>
              <a:t>.com</a:t>
            </a:r>
            <a:r>
              <a:rPr lang="en-US" sz="1400" spc="-165" dirty="0">
                <a:solidFill>
                  <a:srgbClr val="292929"/>
                </a:solidFill>
                <a:latin typeface="Tahoma"/>
                <a:cs typeface="Tahoma"/>
              </a:rPr>
              <a:t> </a:t>
            </a:r>
            <a:r>
              <a:rPr lang="en-US" sz="1400" spc="-130" dirty="0">
                <a:solidFill>
                  <a:srgbClr val="292929"/>
                </a:solidFill>
                <a:latin typeface="Tahoma"/>
                <a:cs typeface="Tahoma"/>
              </a:rPr>
              <a:t>.</a:t>
            </a:r>
            <a:r>
              <a:rPr lang="en-US" sz="1400" spc="-170" dirty="0">
                <a:solidFill>
                  <a:srgbClr val="292929"/>
                </a:solidFill>
                <a:latin typeface="Tahoma"/>
                <a:cs typeface="Tahoma"/>
              </a:rPr>
              <a:t> </a:t>
            </a:r>
            <a:r>
              <a:rPr lang="en-US" sz="1400" dirty="0">
                <a:solidFill>
                  <a:srgbClr val="292929"/>
                </a:solidFill>
                <a:latin typeface="Tahoma"/>
                <a:cs typeface="Tahoma"/>
              </a:rPr>
              <a:t>The</a:t>
            </a:r>
            <a:r>
              <a:rPr lang="en-US" sz="1400" spc="-165" dirty="0">
                <a:solidFill>
                  <a:srgbClr val="292929"/>
                </a:solidFill>
                <a:latin typeface="Tahoma"/>
                <a:cs typeface="Tahoma"/>
              </a:rPr>
              <a:t> </a:t>
            </a:r>
            <a:r>
              <a:rPr lang="en-US" sz="1400" spc="5" dirty="0">
                <a:solidFill>
                  <a:srgbClr val="292929"/>
                </a:solidFill>
                <a:latin typeface="Tahoma"/>
                <a:cs typeface="Tahoma"/>
              </a:rPr>
              <a:t>dataset</a:t>
            </a:r>
            <a:r>
              <a:rPr lang="en-US" sz="1400" spc="-165" dirty="0">
                <a:solidFill>
                  <a:srgbClr val="292929"/>
                </a:solidFill>
                <a:latin typeface="Tahoma"/>
                <a:cs typeface="Tahoma"/>
              </a:rPr>
              <a:t> </a:t>
            </a:r>
            <a:r>
              <a:rPr lang="en-US" sz="1400" spc="5" dirty="0">
                <a:solidFill>
                  <a:srgbClr val="292929"/>
                </a:solidFill>
                <a:latin typeface="Tahoma"/>
                <a:cs typeface="Tahoma"/>
              </a:rPr>
              <a:t>consists</a:t>
            </a:r>
            <a:r>
              <a:rPr lang="en-US" sz="1400" spc="-160" dirty="0">
                <a:solidFill>
                  <a:srgbClr val="292929"/>
                </a:solidFill>
                <a:latin typeface="Tahoma"/>
                <a:cs typeface="Tahoma"/>
              </a:rPr>
              <a:t> </a:t>
            </a:r>
            <a:r>
              <a:rPr lang="en-US" sz="1400" spc="20" dirty="0">
                <a:solidFill>
                  <a:srgbClr val="292929"/>
                </a:solidFill>
                <a:latin typeface="Tahoma"/>
                <a:cs typeface="Tahoma"/>
              </a:rPr>
              <a:t>of</a:t>
            </a:r>
            <a:r>
              <a:rPr lang="en-US" sz="1400" spc="-165" dirty="0">
                <a:solidFill>
                  <a:srgbClr val="292929"/>
                </a:solidFill>
                <a:latin typeface="Tahoma"/>
                <a:cs typeface="Tahoma"/>
              </a:rPr>
              <a:t> </a:t>
            </a:r>
            <a:r>
              <a:rPr lang="en-US" sz="1400" spc="45" dirty="0">
                <a:solidFill>
                  <a:srgbClr val="292929"/>
                </a:solidFill>
                <a:latin typeface="Tahoma"/>
                <a:cs typeface="Tahoma"/>
              </a:rPr>
              <a:t>678</a:t>
            </a:r>
            <a:r>
              <a:rPr lang="en-US" sz="1400" spc="-165" dirty="0">
                <a:solidFill>
                  <a:srgbClr val="292929"/>
                </a:solidFill>
                <a:latin typeface="Tahoma"/>
                <a:cs typeface="Tahoma"/>
              </a:rPr>
              <a:t> </a:t>
            </a:r>
            <a:r>
              <a:rPr lang="en-US" sz="1400" spc="20" dirty="0">
                <a:solidFill>
                  <a:srgbClr val="292929"/>
                </a:solidFill>
                <a:latin typeface="Tahoma"/>
                <a:cs typeface="Tahoma"/>
              </a:rPr>
              <a:t>rows</a:t>
            </a:r>
            <a:r>
              <a:rPr lang="en-US" sz="1400" spc="-165" dirty="0">
                <a:solidFill>
                  <a:srgbClr val="292929"/>
                </a:solidFill>
                <a:latin typeface="Tahoma"/>
                <a:cs typeface="Tahoma"/>
              </a:rPr>
              <a:t> </a:t>
            </a:r>
            <a:r>
              <a:rPr lang="en-US" sz="1400" spc="-10" dirty="0">
                <a:solidFill>
                  <a:srgbClr val="292929"/>
                </a:solidFill>
                <a:latin typeface="Tahoma"/>
                <a:cs typeface="Tahoma"/>
              </a:rPr>
              <a:t>and</a:t>
            </a:r>
            <a:r>
              <a:rPr lang="en-US" sz="1400" spc="-160" dirty="0">
                <a:solidFill>
                  <a:srgbClr val="292929"/>
                </a:solidFill>
                <a:latin typeface="Tahoma"/>
                <a:cs typeface="Tahoma"/>
              </a:rPr>
              <a:t> </a:t>
            </a:r>
            <a:r>
              <a:rPr lang="en-US" sz="1400" spc="45" dirty="0">
                <a:solidFill>
                  <a:srgbClr val="292929"/>
                </a:solidFill>
                <a:latin typeface="Tahoma"/>
                <a:cs typeface="Tahoma"/>
              </a:rPr>
              <a:t>45</a:t>
            </a:r>
            <a:r>
              <a:rPr lang="en-US" sz="1400" spc="-165" dirty="0">
                <a:solidFill>
                  <a:srgbClr val="292929"/>
                </a:solidFill>
                <a:latin typeface="Tahoma"/>
                <a:cs typeface="Tahoma"/>
              </a:rPr>
              <a:t> </a:t>
            </a:r>
            <a:r>
              <a:rPr lang="en-US" sz="1400" dirty="0">
                <a:solidFill>
                  <a:srgbClr val="292929"/>
                </a:solidFill>
                <a:latin typeface="Tahoma"/>
                <a:cs typeface="Tahoma"/>
              </a:rPr>
              <a:t>columns</a:t>
            </a:r>
            <a:r>
              <a:rPr lang="en-US" sz="1400" spc="-165" dirty="0">
                <a:solidFill>
                  <a:srgbClr val="292929"/>
                </a:solidFill>
                <a:latin typeface="Tahoma"/>
                <a:cs typeface="Tahoma"/>
              </a:rPr>
              <a:t> </a:t>
            </a:r>
            <a:r>
              <a:rPr lang="en-US" sz="1400" spc="30" dirty="0">
                <a:solidFill>
                  <a:srgbClr val="292929"/>
                </a:solidFill>
                <a:latin typeface="Tahoma"/>
                <a:cs typeface="Tahoma"/>
              </a:rPr>
              <a:t>with</a:t>
            </a:r>
            <a:r>
              <a:rPr lang="en-US" sz="1400" spc="-165" dirty="0">
                <a:solidFill>
                  <a:srgbClr val="292929"/>
                </a:solidFill>
                <a:latin typeface="Tahoma"/>
                <a:cs typeface="Tahoma"/>
              </a:rPr>
              <a:t> </a:t>
            </a:r>
            <a:r>
              <a:rPr lang="en-US" sz="1400" spc="5" dirty="0">
                <a:solidFill>
                  <a:srgbClr val="292929"/>
                </a:solidFill>
                <a:latin typeface="Tahoma"/>
                <a:cs typeface="Tahoma"/>
              </a:rPr>
              <a:t>no</a:t>
            </a:r>
            <a:r>
              <a:rPr lang="en-US" sz="1400" spc="-160" dirty="0">
                <a:solidFill>
                  <a:srgbClr val="292929"/>
                </a:solidFill>
                <a:latin typeface="Tahoma"/>
                <a:cs typeface="Tahoma"/>
              </a:rPr>
              <a:t> </a:t>
            </a:r>
            <a:r>
              <a:rPr lang="en-US" sz="1400" spc="15" dirty="0">
                <a:solidFill>
                  <a:srgbClr val="292929"/>
                </a:solidFill>
                <a:latin typeface="Tahoma"/>
                <a:cs typeface="Tahoma"/>
              </a:rPr>
              <a:t>null</a:t>
            </a:r>
            <a:r>
              <a:rPr lang="en-US" sz="1400" spc="-165" dirty="0">
                <a:solidFill>
                  <a:srgbClr val="292929"/>
                </a:solidFill>
                <a:latin typeface="Tahoma"/>
                <a:cs typeface="Tahoma"/>
              </a:rPr>
              <a:t> </a:t>
            </a:r>
            <a:r>
              <a:rPr lang="en-US" sz="1400" spc="-20" dirty="0">
                <a:solidFill>
                  <a:srgbClr val="292929"/>
                </a:solidFill>
                <a:latin typeface="Tahoma"/>
                <a:cs typeface="Tahoma"/>
              </a:rPr>
              <a:t>values.</a:t>
            </a:r>
            <a:r>
              <a:rPr lang="en-US" sz="1400" spc="-165" dirty="0">
                <a:solidFill>
                  <a:srgbClr val="292929"/>
                </a:solidFill>
                <a:latin typeface="Tahoma"/>
                <a:cs typeface="Tahoma"/>
              </a:rPr>
              <a:t> </a:t>
            </a:r>
            <a:r>
              <a:rPr lang="en-US" sz="1400" spc="20" dirty="0">
                <a:solidFill>
                  <a:srgbClr val="292929"/>
                </a:solidFill>
                <a:latin typeface="Tahoma"/>
                <a:cs typeface="Tahoma"/>
              </a:rPr>
              <a:t>Column</a:t>
            </a:r>
            <a:r>
              <a:rPr lang="en-US" sz="1400" spc="-165" dirty="0">
                <a:solidFill>
                  <a:srgbClr val="292929"/>
                </a:solidFill>
                <a:latin typeface="Tahoma"/>
                <a:cs typeface="Tahoma"/>
              </a:rPr>
              <a:t> </a:t>
            </a:r>
            <a:r>
              <a:rPr lang="en-US" sz="1400" dirty="0">
                <a:solidFill>
                  <a:srgbClr val="292929"/>
                </a:solidFill>
                <a:latin typeface="Tahoma"/>
                <a:cs typeface="Tahoma"/>
              </a:rPr>
              <a:t>data </a:t>
            </a:r>
            <a:r>
              <a:rPr lang="en-US" sz="1400" spc="-420" dirty="0">
                <a:solidFill>
                  <a:srgbClr val="292929"/>
                </a:solidFill>
                <a:latin typeface="Tahoma"/>
                <a:cs typeface="Tahoma"/>
              </a:rPr>
              <a:t> </a:t>
            </a:r>
            <a:r>
              <a:rPr lang="en-US" sz="1400" spc="10" dirty="0">
                <a:solidFill>
                  <a:srgbClr val="292929"/>
                </a:solidFill>
                <a:latin typeface="Tahoma"/>
                <a:cs typeface="Tahoma"/>
              </a:rPr>
              <a:t>consist</a:t>
            </a:r>
            <a:r>
              <a:rPr lang="en-US" sz="1400" spc="-165" dirty="0">
                <a:solidFill>
                  <a:srgbClr val="292929"/>
                </a:solidFill>
                <a:latin typeface="Tahoma"/>
                <a:cs typeface="Tahoma"/>
              </a:rPr>
              <a:t> </a:t>
            </a:r>
            <a:r>
              <a:rPr lang="en-US" sz="1400" spc="20" dirty="0">
                <a:solidFill>
                  <a:srgbClr val="292929"/>
                </a:solidFill>
                <a:latin typeface="Tahoma"/>
                <a:cs typeface="Tahoma"/>
              </a:rPr>
              <a:t>of</a:t>
            </a:r>
            <a:r>
              <a:rPr lang="en-US" sz="1400" spc="-160" dirty="0">
                <a:solidFill>
                  <a:srgbClr val="292929"/>
                </a:solidFill>
                <a:latin typeface="Tahoma"/>
                <a:cs typeface="Tahoma"/>
              </a:rPr>
              <a:t> </a:t>
            </a:r>
            <a:r>
              <a:rPr lang="en-US" sz="1400" spc="5" dirty="0">
                <a:solidFill>
                  <a:srgbClr val="292929"/>
                </a:solidFill>
                <a:latin typeface="Tahoma"/>
                <a:cs typeface="Tahoma"/>
              </a:rPr>
              <a:t>independent</a:t>
            </a:r>
            <a:r>
              <a:rPr lang="en-US" sz="1400" spc="-160" dirty="0">
                <a:solidFill>
                  <a:srgbClr val="292929"/>
                </a:solidFill>
                <a:latin typeface="Tahoma"/>
                <a:cs typeface="Tahoma"/>
              </a:rPr>
              <a:t> </a:t>
            </a:r>
            <a:r>
              <a:rPr lang="en-US" sz="1400" spc="-10" dirty="0">
                <a:solidFill>
                  <a:srgbClr val="292929"/>
                </a:solidFill>
                <a:latin typeface="Tahoma"/>
                <a:cs typeface="Tahoma"/>
              </a:rPr>
              <a:t>Features.</a:t>
            </a:r>
            <a:r>
              <a:rPr lang="en-US" sz="1400" spc="-165" dirty="0">
                <a:solidFill>
                  <a:srgbClr val="292929"/>
                </a:solidFill>
                <a:latin typeface="Tahoma"/>
                <a:cs typeface="Tahoma"/>
              </a:rPr>
              <a:t> </a:t>
            </a:r>
            <a:r>
              <a:rPr lang="en-US" sz="1400" dirty="0">
                <a:solidFill>
                  <a:srgbClr val="292929"/>
                </a:solidFill>
                <a:latin typeface="Tahoma"/>
                <a:cs typeface="Tahoma"/>
              </a:rPr>
              <a:t>The</a:t>
            </a:r>
            <a:r>
              <a:rPr lang="en-US" sz="1400" spc="-160" dirty="0">
                <a:solidFill>
                  <a:srgbClr val="292929"/>
                </a:solidFill>
                <a:latin typeface="Tahoma"/>
                <a:cs typeface="Tahoma"/>
              </a:rPr>
              <a:t> </a:t>
            </a:r>
            <a:r>
              <a:rPr lang="en-US" sz="1400" spc="5" dirty="0">
                <a:solidFill>
                  <a:srgbClr val="292929"/>
                </a:solidFill>
                <a:latin typeface="Tahoma"/>
                <a:cs typeface="Tahoma"/>
              </a:rPr>
              <a:t>independent</a:t>
            </a:r>
            <a:r>
              <a:rPr lang="en-US" sz="1400" spc="-165" dirty="0">
                <a:solidFill>
                  <a:srgbClr val="292929"/>
                </a:solidFill>
                <a:latin typeface="Tahoma"/>
                <a:cs typeface="Tahoma"/>
              </a:rPr>
              <a:t> </a:t>
            </a:r>
            <a:r>
              <a:rPr lang="en-US" sz="1400" spc="10" dirty="0">
                <a:solidFill>
                  <a:srgbClr val="292929"/>
                </a:solidFill>
                <a:latin typeface="Tahoma"/>
                <a:cs typeface="Tahoma"/>
              </a:rPr>
              <a:t>features</a:t>
            </a:r>
            <a:r>
              <a:rPr lang="en-US" sz="1400" spc="-160" dirty="0">
                <a:solidFill>
                  <a:srgbClr val="292929"/>
                </a:solidFill>
                <a:latin typeface="Tahoma"/>
                <a:cs typeface="Tahoma"/>
              </a:rPr>
              <a:t> </a:t>
            </a:r>
            <a:r>
              <a:rPr lang="en-US" sz="1400" spc="10" dirty="0">
                <a:solidFill>
                  <a:srgbClr val="292929"/>
                </a:solidFill>
                <a:latin typeface="Tahoma"/>
                <a:cs typeface="Tahoma"/>
              </a:rPr>
              <a:t>contain</a:t>
            </a:r>
            <a:r>
              <a:rPr lang="en-US" sz="1400" spc="-160" dirty="0">
                <a:solidFill>
                  <a:srgbClr val="292929"/>
                </a:solidFill>
                <a:latin typeface="Tahoma"/>
                <a:cs typeface="Tahoma"/>
              </a:rPr>
              <a:t> </a:t>
            </a:r>
            <a:r>
              <a:rPr lang="en-US" sz="1400" spc="15" dirty="0">
                <a:solidFill>
                  <a:srgbClr val="292929"/>
                </a:solidFill>
                <a:latin typeface="Tahoma"/>
                <a:cs typeface="Tahoma"/>
              </a:rPr>
              <a:t>both</a:t>
            </a:r>
            <a:r>
              <a:rPr lang="en-US" sz="1400" spc="-165" dirty="0">
                <a:solidFill>
                  <a:srgbClr val="292929"/>
                </a:solidFill>
                <a:latin typeface="Tahoma"/>
                <a:cs typeface="Tahoma"/>
              </a:rPr>
              <a:t> </a:t>
            </a:r>
            <a:r>
              <a:rPr lang="en-US" sz="1400" spc="10" dirty="0">
                <a:solidFill>
                  <a:srgbClr val="292929"/>
                </a:solidFill>
                <a:latin typeface="Tahoma"/>
                <a:cs typeface="Tahoma"/>
              </a:rPr>
              <a:t>categorical</a:t>
            </a:r>
            <a:r>
              <a:rPr lang="en-US" sz="1400" spc="-160" dirty="0">
                <a:solidFill>
                  <a:srgbClr val="292929"/>
                </a:solidFill>
                <a:latin typeface="Tahoma"/>
                <a:cs typeface="Tahoma"/>
              </a:rPr>
              <a:t> </a:t>
            </a:r>
            <a:r>
              <a:rPr lang="en-US" sz="1400" spc="-10" dirty="0">
                <a:solidFill>
                  <a:srgbClr val="292929"/>
                </a:solidFill>
                <a:latin typeface="Tahoma"/>
                <a:cs typeface="Tahoma"/>
              </a:rPr>
              <a:t>and</a:t>
            </a:r>
            <a:r>
              <a:rPr lang="en-US" sz="1400" spc="-160" dirty="0">
                <a:solidFill>
                  <a:srgbClr val="292929"/>
                </a:solidFill>
                <a:latin typeface="Tahoma"/>
                <a:cs typeface="Tahoma"/>
              </a:rPr>
              <a:t> </a:t>
            </a:r>
            <a:r>
              <a:rPr lang="en-US" sz="1400" spc="10" dirty="0">
                <a:solidFill>
                  <a:srgbClr val="292929"/>
                </a:solidFill>
                <a:latin typeface="Tahoma"/>
                <a:cs typeface="Tahoma"/>
              </a:rPr>
              <a:t>numeric </a:t>
            </a:r>
            <a:r>
              <a:rPr lang="en-US" sz="1400" spc="-425" dirty="0">
                <a:solidFill>
                  <a:srgbClr val="292929"/>
                </a:solidFill>
                <a:latin typeface="Tahoma"/>
                <a:cs typeface="Tahoma"/>
              </a:rPr>
              <a:t> </a:t>
            </a:r>
            <a:r>
              <a:rPr lang="en-US" sz="1400" spc="-20" dirty="0">
                <a:solidFill>
                  <a:srgbClr val="292929"/>
                </a:solidFill>
                <a:latin typeface="Tahoma"/>
                <a:cs typeface="Tahoma"/>
              </a:rPr>
              <a:t>values.</a:t>
            </a:r>
            <a:endParaRPr lang="en-US" sz="1400" dirty="0">
              <a:latin typeface="Tahoma"/>
              <a:cs typeface="Tahoma"/>
            </a:endParaRPr>
          </a:p>
        </p:txBody>
      </p:sp>
      <p:sp>
        <p:nvSpPr>
          <p:cNvPr id="8" name="object 8"/>
          <p:cNvSpPr/>
          <p:nvPr/>
        </p:nvSpPr>
        <p:spPr>
          <a:xfrm>
            <a:off x="0" y="165174"/>
            <a:ext cx="1128395" cy="163830"/>
          </a:xfrm>
          <a:custGeom>
            <a:avLst/>
            <a:gdLst/>
            <a:ahLst/>
            <a:cxnLst/>
            <a:rect l="l" t="t" r="r" b="b"/>
            <a:pathLst>
              <a:path w="1128395" h="163829">
                <a:moveTo>
                  <a:pt x="1128300" y="0"/>
                </a:moveTo>
                <a:lnTo>
                  <a:pt x="0" y="0"/>
                </a:lnTo>
                <a:lnTo>
                  <a:pt x="0" y="163800"/>
                </a:lnTo>
                <a:lnTo>
                  <a:pt x="1128300" y="163800"/>
                </a:lnTo>
                <a:lnTo>
                  <a:pt x="1128300" y="0"/>
                </a:lnTo>
                <a:close/>
              </a:path>
            </a:pathLst>
          </a:custGeom>
          <a:solidFill>
            <a:srgbClr val="455A64"/>
          </a:solidFill>
        </p:spPr>
        <p:txBody>
          <a:bodyPr wrap="square" lIns="0" tIns="0" rIns="0" bIns="0" rtlCol="0"/>
          <a:lstStyle/>
          <a:p>
            <a:endParaRPr/>
          </a:p>
        </p:txBody>
      </p:sp>
      <p:sp>
        <p:nvSpPr>
          <p:cNvPr id="9" name="object 9"/>
          <p:cNvSpPr/>
          <p:nvPr/>
        </p:nvSpPr>
        <p:spPr>
          <a:xfrm>
            <a:off x="-175" y="404275"/>
            <a:ext cx="848360" cy="136525"/>
          </a:xfrm>
          <a:custGeom>
            <a:avLst/>
            <a:gdLst/>
            <a:ahLst/>
            <a:cxnLst/>
            <a:rect l="l" t="t" r="r" b="b"/>
            <a:pathLst>
              <a:path w="848360" h="136525">
                <a:moveTo>
                  <a:pt x="848100" y="0"/>
                </a:moveTo>
                <a:lnTo>
                  <a:pt x="0" y="0"/>
                </a:lnTo>
                <a:lnTo>
                  <a:pt x="0" y="136200"/>
                </a:lnTo>
                <a:lnTo>
                  <a:pt x="848100" y="136200"/>
                </a:lnTo>
                <a:lnTo>
                  <a:pt x="848100" y="0"/>
                </a:lnTo>
                <a:close/>
              </a:path>
            </a:pathLst>
          </a:custGeom>
          <a:solidFill>
            <a:srgbClr val="455A64"/>
          </a:solidFill>
        </p:spPr>
        <p:txBody>
          <a:bodyPr wrap="square" lIns="0" tIns="0" rIns="0" bIns="0" rtlCol="0"/>
          <a:lstStyle/>
          <a:p>
            <a:endParaRPr/>
          </a:p>
        </p:txBody>
      </p:sp>
      <p:sp>
        <p:nvSpPr>
          <p:cNvPr id="10" name="object 10"/>
          <p:cNvSpPr/>
          <p:nvPr/>
        </p:nvSpPr>
        <p:spPr>
          <a:xfrm>
            <a:off x="8910600" y="2940856"/>
            <a:ext cx="233679" cy="2235835"/>
          </a:xfrm>
          <a:custGeom>
            <a:avLst/>
            <a:gdLst/>
            <a:ahLst/>
            <a:cxnLst/>
            <a:rect l="l" t="t" r="r" b="b"/>
            <a:pathLst>
              <a:path w="233679" h="2235835">
                <a:moveTo>
                  <a:pt x="233399" y="0"/>
                </a:moveTo>
                <a:lnTo>
                  <a:pt x="0" y="0"/>
                </a:lnTo>
                <a:lnTo>
                  <a:pt x="0" y="2235300"/>
                </a:lnTo>
                <a:lnTo>
                  <a:pt x="233399" y="2235300"/>
                </a:lnTo>
                <a:lnTo>
                  <a:pt x="233399" y="0"/>
                </a:lnTo>
                <a:close/>
              </a:path>
            </a:pathLst>
          </a:custGeom>
          <a:solidFill>
            <a:srgbClr val="FF0000"/>
          </a:solidFill>
        </p:spPr>
        <p:txBody>
          <a:bodyPr wrap="square" lIns="0" tIns="0" rIns="0" bIns="0" rtlCol="0"/>
          <a:lstStyle/>
          <a:p>
            <a:endParaRPr/>
          </a:p>
        </p:txBody>
      </p:sp>
      <p:pic>
        <p:nvPicPr>
          <p:cNvPr id="12" name="Picture 11">
            <a:extLst>
              <a:ext uri="{FF2B5EF4-FFF2-40B4-BE49-F238E27FC236}">
                <a16:creationId xmlns:a16="http://schemas.microsoft.com/office/drawing/2014/main" id="{11A2E1B5-87D9-C536-2CF0-3A1A087CEF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90789"/>
            <a:ext cx="1676400" cy="971550"/>
          </a:xfrm>
          <a:prstGeom prst="rect">
            <a:avLst/>
          </a:prstGeom>
        </p:spPr>
      </p:pic>
      <p:pic>
        <p:nvPicPr>
          <p:cNvPr id="16" name="Picture 15">
            <a:extLst>
              <a:ext uri="{FF2B5EF4-FFF2-40B4-BE49-F238E27FC236}">
                <a16:creationId xmlns:a16="http://schemas.microsoft.com/office/drawing/2014/main" id="{DFF275C2-F936-F9F6-A8A5-626933F5EE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437" y="2171619"/>
            <a:ext cx="7198217" cy="26479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6529070" y="89029"/>
            <a:ext cx="2614930" cy="260350"/>
          </a:xfrm>
          <a:custGeom>
            <a:avLst/>
            <a:gdLst/>
            <a:ahLst/>
            <a:cxnLst/>
            <a:rect l="l" t="t" r="r" b="b"/>
            <a:pathLst>
              <a:path w="2614929" h="260350">
                <a:moveTo>
                  <a:pt x="2614800" y="0"/>
                </a:moveTo>
                <a:lnTo>
                  <a:pt x="0" y="0"/>
                </a:lnTo>
                <a:lnTo>
                  <a:pt x="0" y="259799"/>
                </a:lnTo>
                <a:lnTo>
                  <a:pt x="2614800" y="259799"/>
                </a:lnTo>
                <a:lnTo>
                  <a:pt x="2614800" y="0"/>
                </a:lnTo>
                <a:close/>
              </a:path>
            </a:pathLst>
          </a:custGeom>
          <a:solidFill>
            <a:srgbClr val="455A64"/>
          </a:solidFill>
        </p:spPr>
        <p:txBody>
          <a:bodyPr wrap="square" lIns="0" tIns="0" rIns="0" bIns="0" rtlCol="0"/>
          <a:lstStyle/>
          <a:p>
            <a:endParaRPr/>
          </a:p>
        </p:txBody>
      </p:sp>
      <p:sp>
        <p:nvSpPr>
          <p:cNvPr id="17" name="object 17"/>
          <p:cNvSpPr/>
          <p:nvPr/>
        </p:nvSpPr>
        <p:spPr>
          <a:xfrm>
            <a:off x="0" y="4883550"/>
            <a:ext cx="2614930" cy="260350"/>
          </a:xfrm>
          <a:custGeom>
            <a:avLst/>
            <a:gdLst/>
            <a:ahLst/>
            <a:cxnLst/>
            <a:rect l="l" t="t" r="r" b="b"/>
            <a:pathLst>
              <a:path w="2614930" h="260350">
                <a:moveTo>
                  <a:pt x="2614800" y="0"/>
                </a:moveTo>
                <a:lnTo>
                  <a:pt x="0" y="0"/>
                </a:lnTo>
                <a:lnTo>
                  <a:pt x="0" y="259799"/>
                </a:lnTo>
                <a:lnTo>
                  <a:pt x="2614800" y="259799"/>
                </a:lnTo>
                <a:lnTo>
                  <a:pt x="2614800" y="0"/>
                </a:lnTo>
                <a:close/>
              </a:path>
            </a:pathLst>
          </a:custGeom>
          <a:solidFill>
            <a:srgbClr val="FF0000"/>
          </a:solidFill>
        </p:spPr>
        <p:txBody>
          <a:bodyPr wrap="square" lIns="0" tIns="0" rIns="0" bIns="0" rtlCol="0"/>
          <a:lstStyle/>
          <a:p>
            <a:endParaRPr/>
          </a:p>
        </p:txBody>
      </p:sp>
      <p:sp>
        <p:nvSpPr>
          <p:cNvPr id="2" name="TextBox 1">
            <a:extLst>
              <a:ext uri="{FF2B5EF4-FFF2-40B4-BE49-F238E27FC236}">
                <a16:creationId xmlns:a16="http://schemas.microsoft.com/office/drawing/2014/main" id="{DB7F2565-A921-4875-A842-5E153ACCFDA0}"/>
              </a:ext>
            </a:extLst>
          </p:cNvPr>
          <p:cNvSpPr txBox="1"/>
          <p:nvPr/>
        </p:nvSpPr>
        <p:spPr>
          <a:xfrm>
            <a:off x="2209800" y="350986"/>
            <a:ext cx="3429000" cy="523220"/>
          </a:xfrm>
          <a:prstGeom prst="rect">
            <a:avLst/>
          </a:prstGeom>
          <a:noFill/>
        </p:spPr>
        <p:txBody>
          <a:bodyPr wrap="square" rtlCol="0">
            <a:spAutoFit/>
          </a:bodyPr>
          <a:lstStyle/>
          <a:p>
            <a:r>
              <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READING</a:t>
            </a:r>
          </a:p>
        </p:txBody>
      </p:sp>
      <p:sp>
        <p:nvSpPr>
          <p:cNvPr id="7" name="TextBox 6">
            <a:extLst>
              <a:ext uri="{FF2B5EF4-FFF2-40B4-BE49-F238E27FC236}">
                <a16:creationId xmlns:a16="http://schemas.microsoft.com/office/drawing/2014/main" id="{0756DBD1-F171-28C6-2713-E186D97F5B94}"/>
              </a:ext>
            </a:extLst>
          </p:cNvPr>
          <p:cNvSpPr txBox="1"/>
          <p:nvPr/>
        </p:nvSpPr>
        <p:spPr>
          <a:xfrm>
            <a:off x="381000" y="918686"/>
            <a:ext cx="8382000" cy="738664"/>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It is the data that we need to load for starting any of the ML project. With respect to data, the most common format of data for ML projects is CSV (comma-separated values). Basically, CSV is a simple file format which is used to store tabular data (number and text) such as a spreadsheet in plain text.</a:t>
            </a:r>
            <a:endParaRPr lang="en-IN" sz="1400"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253D00ED-9FA2-944D-57F1-131A13FFC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92967"/>
            <a:ext cx="8229600" cy="315312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6529200" y="148700"/>
            <a:ext cx="2614930" cy="260350"/>
          </a:xfrm>
          <a:custGeom>
            <a:avLst/>
            <a:gdLst/>
            <a:ahLst/>
            <a:cxnLst/>
            <a:rect l="l" t="t" r="r" b="b"/>
            <a:pathLst>
              <a:path w="2614929" h="260350">
                <a:moveTo>
                  <a:pt x="2614800" y="0"/>
                </a:moveTo>
                <a:lnTo>
                  <a:pt x="0" y="0"/>
                </a:lnTo>
                <a:lnTo>
                  <a:pt x="0" y="259799"/>
                </a:lnTo>
                <a:lnTo>
                  <a:pt x="2614800" y="259799"/>
                </a:lnTo>
                <a:lnTo>
                  <a:pt x="2614800" y="0"/>
                </a:lnTo>
                <a:close/>
              </a:path>
            </a:pathLst>
          </a:custGeom>
          <a:solidFill>
            <a:srgbClr val="455A64"/>
          </a:solidFill>
        </p:spPr>
        <p:txBody>
          <a:bodyPr wrap="square" lIns="0" tIns="0" rIns="0" bIns="0" rtlCol="0"/>
          <a:lstStyle/>
          <a:p>
            <a:endParaRPr/>
          </a:p>
        </p:txBody>
      </p:sp>
      <p:sp>
        <p:nvSpPr>
          <p:cNvPr id="17" name="object 17"/>
          <p:cNvSpPr/>
          <p:nvPr/>
        </p:nvSpPr>
        <p:spPr>
          <a:xfrm>
            <a:off x="0" y="4883550"/>
            <a:ext cx="2614930" cy="260350"/>
          </a:xfrm>
          <a:custGeom>
            <a:avLst/>
            <a:gdLst/>
            <a:ahLst/>
            <a:cxnLst/>
            <a:rect l="l" t="t" r="r" b="b"/>
            <a:pathLst>
              <a:path w="2614930" h="260350">
                <a:moveTo>
                  <a:pt x="2614800" y="0"/>
                </a:moveTo>
                <a:lnTo>
                  <a:pt x="0" y="0"/>
                </a:lnTo>
                <a:lnTo>
                  <a:pt x="0" y="259799"/>
                </a:lnTo>
                <a:lnTo>
                  <a:pt x="2614800" y="259799"/>
                </a:lnTo>
                <a:lnTo>
                  <a:pt x="2614800" y="0"/>
                </a:lnTo>
                <a:close/>
              </a:path>
            </a:pathLst>
          </a:custGeom>
          <a:solidFill>
            <a:srgbClr val="FF0000"/>
          </a:solidFill>
        </p:spPr>
        <p:txBody>
          <a:bodyPr wrap="square" lIns="0" tIns="0" rIns="0" bIns="0" rtlCol="0"/>
          <a:lstStyle/>
          <a:p>
            <a:endParaRPr/>
          </a:p>
        </p:txBody>
      </p:sp>
      <p:sp>
        <p:nvSpPr>
          <p:cNvPr id="2" name="TextBox 1">
            <a:extLst>
              <a:ext uri="{FF2B5EF4-FFF2-40B4-BE49-F238E27FC236}">
                <a16:creationId xmlns:a16="http://schemas.microsoft.com/office/drawing/2014/main" id="{6C68093B-E85D-D928-3829-369F53D47535}"/>
              </a:ext>
            </a:extLst>
          </p:cNvPr>
          <p:cNvSpPr txBox="1"/>
          <p:nvPr/>
        </p:nvSpPr>
        <p:spPr>
          <a:xfrm flipH="1">
            <a:off x="1524000" y="205180"/>
            <a:ext cx="4572000" cy="523220"/>
          </a:xfrm>
          <a:prstGeom prst="rect">
            <a:avLst/>
          </a:prstGeom>
          <a:noFill/>
        </p:spPr>
        <p:txBody>
          <a:bodyPr wrap="square" rtlCol="0">
            <a:spAutoFit/>
          </a:bodyPr>
          <a:lstStyle/>
          <a:p>
            <a:r>
              <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MANIPULATION</a:t>
            </a:r>
          </a:p>
        </p:txBody>
      </p:sp>
      <p:sp>
        <p:nvSpPr>
          <p:cNvPr id="5" name="TextBox 4">
            <a:extLst>
              <a:ext uri="{FF2B5EF4-FFF2-40B4-BE49-F238E27FC236}">
                <a16:creationId xmlns:a16="http://schemas.microsoft.com/office/drawing/2014/main" id="{1F2C7EC5-1D56-80EF-2961-C5B4F08E33DF}"/>
              </a:ext>
            </a:extLst>
          </p:cNvPr>
          <p:cNvSpPr txBox="1"/>
          <p:nvPr/>
        </p:nvSpPr>
        <p:spPr>
          <a:xfrm>
            <a:off x="457200" y="728400"/>
            <a:ext cx="8229600" cy="307777"/>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Data manipulation is the process of changing data to make it easier to read or be easier to process.</a:t>
            </a:r>
            <a:endParaRPr lang="en-IN" sz="14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2AE209AB-E056-87E4-2DDA-AA7221C803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987" y="1123951"/>
            <a:ext cx="3532414" cy="1905000"/>
          </a:xfrm>
          <a:prstGeom prst="rect">
            <a:avLst/>
          </a:prstGeom>
        </p:spPr>
      </p:pic>
      <p:pic>
        <p:nvPicPr>
          <p:cNvPr id="11" name="Picture 10">
            <a:extLst>
              <a:ext uri="{FF2B5EF4-FFF2-40B4-BE49-F238E27FC236}">
                <a16:creationId xmlns:a16="http://schemas.microsoft.com/office/drawing/2014/main" id="{E9EFFA87-1AE4-BE72-92CF-78A89A4FD3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0" y="1091295"/>
            <a:ext cx="4191000" cy="1963007"/>
          </a:xfrm>
          <a:prstGeom prst="rect">
            <a:avLst/>
          </a:prstGeom>
        </p:spPr>
      </p:pic>
      <p:pic>
        <p:nvPicPr>
          <p:cNvPr id="13" name="Picture 12">
            <a:extLst>
              <a:ext uri="{FF2B5EF4-FFF2-40B4-BE49-F238E27FC236}">
                <a16:creationId xmlns:a16="http://schemas.microsoft.com/office/drawing/2014/main" id="{3944517A-8231-49D3-6B85-3975CC1CB8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7000" y="3226328"/>
            <a:ext cx="3532414" cy="1739206"/>
          </a:xfrm>
          <a:prstGeom prst="rect">
            <a:avLst/>
          </a:prstGeom>
        </p:spPr>
      </p:pic>
    </p:spTree>
    <p:extLst>
      <p:ext uri="{BB962C8B-B14F-4D97-AF65-F5344CB8AC3E}">
        <p14:creationId xmlns:p14="http://schemas.microsoft.com/office/powerpoint/2010/main" val="2154816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6529200" y="148700"/>
            <a:ext cx="2614930" cy="260350"/>
          </a:xfrm>
          <a:custGeom>
            <a:avLst/>
            <a:gdLst/>
            <a:ahLst/>
            <a:cxnLst/>
            <a:rect l="l" t="t" r="r" b="b"/>
            <a:pathLst>
              <a:path w="2614929" h="260350">
                <a:moveTo>
                  <a:pt x="2614800" y="0"/>
                </a:moveTo>
                <a:lnTo>
                  <a:pt x="0" y="0"/>
                </a:lnTo>
                <a:lnTo>
                  <a:pt x="0" y="259799"/>
                </a:lnTo>
                <a:lnTo>
                  <a:pt x="2614800" y="259799"/>
                </a:lnTo>
                <a:lnTo>
                  <a:pt x="2614800" y="0"/>
                </a:lnTo>
                <a:close/>
              </a:path>
            </a:pathLst>
          </a:custGeom>
          <a:solidFill>
            <a:srgbClr val="455A64"/>
          </a:solidFill>
        </p:spPr>
        <p:txBody>
          <a:bodyPr wrap="square" lIns="0" tIns="0" rIns="0" bIns="0" rtlCol="0"/>
          <a:lstStyle/>
          <a:p>
            <a:endParaRPr/>
          </a:p>
        </p:txBody>
      </p:sp>
      <p:sp>
        <p:nvSpPr>
          <p:cNvPr id="17" name="object 17"/>
          <p:cNvSpPr/>
          <p:nvPr/>
        </p:nvSpPr>
        <p:spPr>
          <a:xfrm>
            <a:off x="0" y="4883550"/>
            <a:ext cx="2614930" cy="260350"/>
          </a:xfrm>
          <a:custGeom>
            <a:avLst/>
            <a:gdLst/>
            <a:ahLst/>
            <a:cxnLst/>
            <a:rect l="l" t="t" r="r" b="b"/>
            <a:pathLst>
              <a:path w="2614930" h="260350">
                <a:moveTo>
                  <a:pt x="2614800" y="0"/>
                </a:moveTo>
                <a:lnTo>
                  <a:pt x="0" y="0"/>
                </a:lnTo>
                <a:lnTo>
                  <a:pt x="0" y="259799"/>
                </a:lnTo>
                <a:lnTo>
                  <a:pt x="2614800" y="259799"/>
                </a:lnTo>
                <a:lnTo>
                  <a:pt x="2614800" y="0"/>
                </a:lnTo>
                <a:close/>
              </a:path>
            </a:pathLst>
          </a:custGeom>
          <a:solidFill>
            <a:srgbClr val="FF0000"/>
          </a:solidFill>
        </p:spPr>
        <p:txBody>
          <a:bodyPr wrap="square" lIns="0" tIns="0" rIns="0" bIns="0" rtlCol="0"/>
          <a:lstStyle/>
          <a:p>
            <a:endParaRPr/>
          </a:p>
        </p:txBody>
      </p:sp>
      <p:sp>
        <p:nvSpPr>
          <p:cNvPr id="2" name="TextBox 1">
            <a:extLst>
              <a:ext uri="{FF2B5EF4-FFF2-40B4-BE49-F238E27FC236}">
                <a16:creationId xmlns:a16="http://schemas.microsoft.com/office/drawing/2014/main" id="{6C68093B-E85D-D928-3829-369F53D47535}"/>
              </a:ext>
            </a:extLst>
          </p:cNvPr>
          <p:cNvSpPr txBox="1"/>
          <p:nvPr/>
        </p:nvSpPr>
        <p:spPr>
          <a:xfrm flipH="1">
            <a:off x="2133600" y="409050"/>
            <a:ext cx="3581400" cy="523220"/>
          </a:xfrm>
          <a:prstGeom prst="rect">
            <a:avLst/>
          </a:prstGeom>
          <a:noFill/>
        </p:spPr>
        <p:txBody>
          <a:bodyPr wrap="square" rtlCol="0">
            <a:spAutoFit/>
          </a:bodyPr>
          <a:lstStyle/>
          <a:p>
            <a:r>
              <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CLEANING</a:t>
            </a:r>
          </a:p>
        </p:txBody>
      </p:sp>
      <p:sp>
        <p:nvSpPr>
          <p:cNvPr id="5" name="TextBox 4">
            <a:extLst>
              <a:ext uri="{FF2B5EF4-FFF2-40B4-BE49-F238E27FC236}">
                <a16:creationId xmlns:a16="http://schemas.microsoft.com/office/drawing/2014/main" id="{C3ED783F-4931-1E9C-9DB8-8B9AD1B3B7B0}"/>
              </a:ext>
            </a:extLst>
          </p:cNvPr>
          <p:cNvSpPr txBox="1"/>
          <p:nvPr/>
        </p:nvSpPr>
        <p:spPr>
          <a:xfrm>
            <a:off x="381000" y="971550"/>
            <a:ext cx="8382000" cy="523220"/>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Data cleansing is essential because, regardless of how sophisticated your ML algorithm is, you can't obtain good results from bad data.</a:t>
            </a:r>
            <a:endParaRPr lang="en-IN" sz="14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10524EFC-E8B3-0959-DD32-1A62AF859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57350"/>
            <a:ext cx="7772400" cy="2736381"/>
          </a:xfrm>
          <a:prstGeom prst="rect">
            <a:avLst/>
          </a:prstGeom>
        </p:spPr>
      </p:pic>
    </p:spTree>
    <p:extLst>
      <p:ext uri="{BB962C8B-B14F-4D97-AF65-F5344CB8AC3E}">
        <p14:creationId xmlns:p14="http://schemas.microsoft.com/office/powerpoint/2010/main" val="2324786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6529200" y="148700"/>
            <a:ext cx="2614930" cy="260350"/>
          </a:xfrm>
          <a:custGeom>
            <a:avLst/>
            <a:gdLst/>
            <a:ahLst/>
            <a:cxnLst/>
            <a:rect l="l" t="t" r="r" b="b"/>
            <a:pathLst>
              <a:path w="2614929" h="260350">
                <a:moveTo>
                  <a:pt x="2614800" y="0"/>
                </a:moveTo>
                <a:lnTo>
                  <a:pt x="0" y="0"/>
                </a:lnTo>
                <a:lnTo>
                  <a:pt x="0" y="259799"/>
                </a:lnTo>
                <a:lnTo>
                  <a:pt x="2614800" y="259799"/>
                </a:lnTo>
                <a:lnTo>
                  <a:pt x="2614800" y="0"/>
                </a:lnTo>
                <a:close/>
              </a:path>
            </a:pathLst>
          </a:custGeom>
          <a:solidFill>
            <a:srgbClr val="455A64"/>
          </a:solidFill>
        </p:spPr>
        <p:txBody>
          <a:bodyPr wrap="square" lIns="0" tIns="0" rIns="0" bIns="0" rtlCol="0"/>
          <a:lstStyle/>
          <a:p>
            <a:endParaRPr/>
          </a:p>
        </p:txBody>
      </p:sp>
      <p:sp>
        <p:nvSpPr>
          <p:cNvPr id="17" name="object 17"/>
          <p:cNvSpPr/>
          <p:nvPr/>
        </p:nvSpPr>
        <p:spPr>
          <a:xfrm>
            <a:off x="0" y="4883550"/>
            <a:ext cx="2614930" cy="260350"/>
          </a:xfrm>
          <a:custGeom>
            <a:avLst/>
            <a:gdLst/>
            <a:ahLst/>
            <a:cxnLst/>
            <a:rect l="l" t="t" r="r" b="b"/>
            <a:pathLst>
              <a:path w="2614930" h="260350">
                <a:moveTo>
                  <a:pt x="2614800" y="0"/>
                </a:moveTo>
                <a:lnTo>
                  <a:pt x="0" y="0"/>
                </a:lnTo>
                <a:lnTo>
                  <a:pt x="0" y="259799"/>
                </a:lnTo>
                <a:lnTo>
                  <a:pt x="2614800" y="259799"/>
                </a:lnTo>
                <a:lnTo>
                  <a:pt x="2614800" y="0"/>
                </a:lnTo>
                <a:close/>
              </a:path>
            </a:pathLst>
          </a:custGeom>
          <a:solidFill>
            <a:srgbClr val="FF0000"/>
          </a:solidFill>
        </p:spPr>
        <p:txBody>
          <a:bodyPr wrap="square" lIns="0" tIns="0" rIns="0" bIns="0" rtlCol="0"/>
          <a:lstStyle/>
          <a:p>
            <a:endParaRPr/>
          </a:p>
        </p:txBody>
      </p:sp>
      <p:sp>
        <p:nvSpPr>
          <p:cNvPr id="2" name="TextBox 1">
            <a:extLst>
              <a:ext uri="{FF2B5EF4-FFF2-40B4-BE49-F238E27FC236}">
                <a16:creationId xmlns:a16="http://schemas.microsoft.com/office/drawing/2014/main" id="{6C68093B-E85D-D928-3829-369F53D47535}"/>
              </a:ext>
            </a:extLst>
          </p:cNvPr>
          <p:cNvSpPr txBox="1"/>
          <p:nvPr/>
        </p:nvSpPr>
        <p:spPr>
          <a:xfrm flipH="1">
            <a:off x="1752600" y="409050"/>
            <a:ext cx="4876800" cy="523220"/>
          </a:xfrm>
          <a:prstGeom prst="rect">
            <a:avLst/>
          </a:prstGeom>
          <a:noFill/>
        </p:spPr>
        <p:txBody>
          <a:bodyPr wrap="square" rtlCol="0">
            <a:spAutoFit/>
          </a:bodyPr>
          <a:lstStyle/>
          <a:p>
            <a:r>
              <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PROCESSING</a:t>
            </a:r>
          </a:p>
        </p:txBody>
      </p:sp>
      <p:sp>
        <p:nvSpPr>
          <p:cNvPr id="5" name="TextBox 4">
            <a:extLst>
              <a:ext uri="{FF2B5EF4-FFF2-40B4-BE49-F238E27FC236}">
                <a16:creationId xmlns:a16="http://schemas.microsoft.com/office/drawing/2014/main" id="{F59BF6B8-E7C0-DC6D-E066-FAFA2FD4B878}"/>
              </a:ext>
            </a:extLst>
          </p:cNvPr>
          <p:cNvSpPr txBox="1"/>
          <p:nvPr/>
        </p:nvSpPr>
        <p:spPr>
          <a:xfrm>
            <a:off x="381000" y="985928"/>
            <a:ext cx="8153400" cy="523220"/>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Data Processing is the task of converting data from a given form to a much more usable and desired form i.e. making it more meaningful and informative.</a:t>
            </a:r>
            <a:endParaRPr lang="en-IN" sz="14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EA2DAF10-B0A3-D570-9439-1AA6EFCD46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190750"/>
            <a:ext cx="4953000" cy="1926886"/>
          </a:xfrm>
          <a:prstGeom prst="rect">
            <a:avLst/>
          </a:prstGeom>
        </p:spPr>
      </p:pic>
      <p:pic>
        <p:nvPicPr>
          <p:cNvPr id="9" name="Picture 8">
            <a:extLst>
              <a:ext uri="{FF2B5EF4-FFF2-40B4-BE49-F238E27FC236}">
                <a16:creationId xmlns:a16="http://schemas.microsoft.com/office/drawing/2014/main" id="{53A82B40-6812-A914-B02A-E886A25BDB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1696868"/>
            <a:ext cx="3529693" cy="2914649"/>
          </a:xfrm>
          <a:prstGeom prst="rect">
            <a:avLst/>
          </a:prstGeom>
        </p:spPr>
      </p:pic>
    </p:spTree>
    <p:extLst>
      <p:ext uri="{BB962C8B-B14F-4D97-AF65-F5344CB8AC3E}">
        <p14:creationId xmlns:p14="http://schemas.microsoft.com/office/powerpoint/2010/main" val="3694056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6529200" y="148700"/>
            <a:ext cx="2614930" cy="260350"/>
          </a:xfrm>
          <a:custGeom>
            <a:avLst/>
            <a:gdLst/>
            <a:ahLst/>
            <a:cxnLst/>
            <a:rect l="l" t="t" r="r" b="b"/>
            <a:pathLst>
              <a:path w="2614929" h="260350">
                <a:moveTo>
                  <a:pt x="2614800" y="0"/>
                </a:moveTo>
                <a:lnTo>
                  <a:pt x="0" y="0"/>
                </a:lnTo>
                <a:lnTo>
                  <a:pt x="0" y="259799"/>
                </a:lnTo>
                <a:lnTo>
                  <a:pt x="2614800" y="259799"/>
                </a:lnTo>
                <a:lnTo>
                  <a:pt x="2614800" y="0"/>
                </a:lnTo>
                <a:close/>
              </a:path>
            </a:pathLst>
          </a:custGeom>
          <a:solidFill>
            <a:srgbClr val="455A64"/>
          </a:solidFill>
        </p:spPr>
        <p:txBody>
          <a:bodyPr wrap="square" lIns="0" tIns="0" rIns="0" bIns="0" rtlCol="0"/>
          <a:lstStyle/>
          <a:p>
            <a:endParaRPr/>
          </a:p>
        </p:txBody>
      </p:sp>
      <p:sp>
        <p:nvSpPr>
          <p:cNvPr id="17" name="object 17"/>
          <p:cNvSpPr/>
          <p:nvPr/>
        </p:nvSpPr>
        <p:spPr>
          <a:xfrm>
            <a:off x="0" y="4883550"/>
            <a:ext cx="2614930" cy="260350"/>
          </a:xfrm>
          <a:custGeom>
            <a:avLst/>
            <a:gdLst/>
            <a:ahLst/>
            <a:cxnLst/>
            <a:rect l="l" t="t" r="r" b="b"/>
            <a:pathLst>
              <a:path w="2614930" h="260350">
                <a:moveTo>
                  <a:pt x="2614800" y="0"/>
                </a:moveTo>
                <a:lnTo>
                  <a:pt x="0" y="0"/>
                </a:lnTo>
                <a:lnTo>
                  <a:pt x="0" y="259799"/>
                </a:lnTo>
                <a:lnTo>
                  <a:pt x="2614800" y="259799"/>
                </a:lnTo>
                <a:lnTo>
                  <a:pt x="2614800" y="0"/>
                </a:lnTo>
                <a:close/>
              </a:path>
            </a:pathLst>
          </a:custGeom>
          <a:solidFill>
            <a:srgbClr val="FF0000"/>
          </a:solidFill>
        </p:spPr>
        <p:txBody>
          <a:bodyPr wrap="square" lIns="0" tIns="0" rIns="0" bIns="0" rtlCol="0"/>
          <a:lstStyle/>
          <a:p>
            <a:endParaRPr/>
          </a:p>
        </p:txBody>
      </p:sp>
      <p:sp>
        <p:nvSpPr>
          <p:cNvPr id="3" name="TextBox 2">
            <a:extLst>
              <a:ext uri="{FF2B5EF4-FFF2-40B4-BE49-F238E27FC236}">
                <a16:creationId xmlns:a16="http://schemas.microsoft.com/office/drawing/2014/main" id="{E5351663-D32E-BF70-B79B-FE9C3F4675EC}"/>
              </a:ext>
            </a:extLst>
          </p:cNvPr>
          <p:cNvSpPr txBox="1"/>
          <p:nvPr/>
        </p:nvSpPr>
        <p:spPr>
          <a:xfrm flipH="1">
            <a:off x="1524000" y="409050"/>
            <a:ext cx="4343402" cy="523220"/>
          </a:xfrm>
          <a:prstGeom prst="rect">
            <a:avLst/>
          </a:prstGeom>
          <a:noFill/>
        </p:spPr>
        <p:txBody>
          <a:bodyPr wrap="square" rtlCol="0">
            <a:spAutoFit/>
          </a:bodyPr>
          <a:lstStyle/>
          <a:p>
            <a:r>
              <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DATATIME OPERATION</a:t>
            </a:r>
          </a:p>
        </p:txBody>
      </p:sp>
      <p:sp>
        <p:nvSpPr>
          <p:cNvPr id="6" name="TextBox 5">
            <a:extLst>
              <a:ext uri="{FF2B5EF4-FFF2-40B4-BE49-F238E27FC236}">
                <a16:creationId xmlns:a16="http://schemas.microsoft.com/office/drawing/2014/main" id="{232DB6B3-92DE-1754-C292-B7B1F108D4BF}"/>
              </a:ext>
            </a:extLst>
          </p:cNvPr>
          <p:cNvSpPr txBox="1"/>
          <p:nvPr/>
        </p:nvSpPr>
        <p:spPr>
          <a:xfrm>
            <a:off x="495300" y="1047750"/>
            <a:ext cx="8153400" cy="523220"/>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The DATETIME type is used for values that contain both date and time parts. MySQL retrieves and displays DATETIME values in ' YYYY-MM-DD </a:t>
            </a:r>
            <a:r>
              <a:rPr lang="en-US" sz="1400" dirty="0" err="1">
                <a:latin typeface="Arial" panose="020B0604020202020204" pitchFamily="34" charset="0"/>
                <a:cs typeface="Arial" panose="020B0604020202020204" pitchFamily="34" charset="0"/>
              </a:rPr>
              <a:t>hh:mm:ss</a:t>
            </a:r>
            <a:r>
              <a:rPr lang="en-US" sz="1400" dirty="0">
                <a:latin typeface="Arial" panose="020B0604020202020204" pitchFamily="34" charset="0"/>
                <a:cs typeface="Arial" panose="020B0604020202020204" pitchFamily="34" charset="0"/>
              </a:rPr>
              <a:t> ' format</a:t>
            </a:r>
            <a:endParaRPr lang="en-IN" sz="14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72A3FE77-E28A-19AD-2F25-D3A90FC32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840794"/>
            <a:ext cx="6248400" cy="2893656"/>
          </a:xfrm>
          <a:prstGeom prst="rect">
            <a:avLst/>
          </a:prstGeom>
        </p:spPr>
      </p:pic>
    </p:spTree>
    <p:extLst>
      <p:ext uri="{BB962C8B-B14F-4D97-AF65-F5344CB8AC3E}">
        <p14:creationId xmlns:p14="http://schemas.microsoft.com/office/powerpoint/2010/main" val="3421962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6529200" y="148700"/>
            <a:ext cx="2614930" cy="260350"/>
          </a:xfrm>
          <a:custGeom>
            <a:avLst/>
            <a:gdLst/>
            <a:ahLst/>
            <a:cxnLst/>
            <a:rect l="l" t="t" r="r" b="b"/>
            <a:pathLst>
              <a:path w="2614929" h="260350">
                <a:moveTo>
                  <a:pt x="2614800" y="0"/>
                </a:moveTo>
                <a:lnTo>
                  <a:pt x="0" y="0"/>
                </a:lnTo>
                <a:lnTo>
                  <a:pt x="0" y="259799"/>
                </a:lnTo>
                <a:lnTo>
                  <a:pt x="2614800" y="259799"/>
                </a:lnTo>
                <a:lnTo>
                  <a:pt x="2614800" y="0"/>
                </a:lnTo>
                <a:close/>
              </a:path>
            </a:pathLst>
          </a:custGeom>
          <a:solidFill>
            <a:srgbClr val="455A64"/>
          </a:solidFill>
        </p:spPr>
        <p:txBody>
          <a:bodyPr wrap="square" lIns="0" tIns="0" rIns="0" bIns="0" rtlCol="0"/>
          <a:lstStyle/>
          <a:p>
            <a:endParaRPr/>
          </a:p>
        </p:txBody>
      </p:sp>
      <p:sp>
        <p:nvSpPr>
          <p:cNvPr id="17" name="object 17"/>
          <p:cNvSpPr/>
          <p:nvPr/>
        </p:nvSpPr>
        <p:spPr>
          <a:xfrm>
            <a:off x="0" y="4883550"/>
            <a:ext cx="2614930" cy="260350"/>
          </a:xfrm>
          <a:custGeom>
            <a:avLst/>
            <a:gdLst/>
            <a:ahLst/>
            <a:cxnLst/>
            <a:rect l="l" t="t" r="r" b="b"/>
            <a:pathLst>
              <a:path w="2614930" h="260350">
                <a:moveTo>
                  <a:pt x="2614800" y="0"/>
                </a:moveTo>
                <a:lnTo>
                  <a:pt x="0" y="0"/>
                </a:lnTo>
                <a:lnTo>
                  <a:pt x="0" y="259799"/>
                </a:lnTo>
                <a:lnTo>
                  <a:pt x="2614800" y="259799"/>
                </a:lnTo>
                <a:lnTo>
                  <a:pt x="2614800" y="0"/>
                </a:lnTo>
                <a:close/>
              </a:path>
            </a:pathLst>
          </a:custGeom>
          <a:solidFill>
            <a:srgbClr val="FF0000"/>
          </a:solidFill>
        </p:spPr>
        <p:txBody>
          <a:bodyPr wrap="square" lIns="0" tIns="0" rIns="0" bIns="0" rtlCol="0"/>
          <a:lstStyle/>
          <a:p>
            <a:endParaRPr/>
          </a:p>
        </p:txBody>
      </p:sp>
      <p:sp>
        <p:nvSpPr>
          <p:cNvPr id="3" name="TextBox 2">
            <a:extLst>
              <a:ext uri="{FF2B5EF4-FFF2-40B4-BE49-F238E27FC236}">
                <a16:creationId xmlns:a16="http://schemas.microsoft.com/office/drawing/2014/main" id="{E5351663-D32E-BF70-B79B-FE9C3F4675EC}"/>
              </a:ext>
            </a:extLst>
          </p:cNvPr>
          <p:cNvSpPr txBox="1"/>
          <p:nvPr/>
        </p:nvSpPr>
        <p:spPr>
          <a:xfrm flipH="1">
            <a:off x="1524000" y="405493"/>
            <a:ext cx="4280807" cy="523220"/>
          </a:xfrm>
          <a:prstGeom prst="rect">
            <a:avLst/>
          </a:prstGeom>
          <a:noFill/>
        </p:spPr>
        <p:txBody>
          <a:bodyPr wrap="square" rtlCol="0">
            <a:spAutoFit/>
          </a:bodyPr>
          <a:lstStyle/>
          <a:p>
            <a:r>
              <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DATATIME PROFILING</a:t>
            </a:r>
          </a:p>
        </p:txBody>
      </p:sp>
      <p:sp>
        <p:nvSpPr>
          <p:cNvPr id="5" name="TextBox 4">
            <a:extLst>
              <a:ext uri="{FF2B5EF4-FFF2-40B4-BE49-F238E27FC236}">
                <a16:creationId xmlns:a16="http://schemas.microsoft.com/office/drawing/2014/main" id="{47FBCBB4-963E-4541-187B-7CEC90ACC5CC}"/>
              </a:ext>
            </a:extLst>
          </p:cNvPr>
          <p:cNvSpPr txBox="1"/>
          <p:nvPr/>
        </p:nvSpPr>
        <p:spPr>
          <a:xfrm>
            <a:off x="571500" y="1047750"/>
            <a:ext cx="8001000" cy="307777"/>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Data profiling is a technique used to analyze and gain a better understanding of raw data.</a:t>
            </a:r>
            <a:endParaRPr lang="en-IN" sz="14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064A013A-9572-5932-4A14-AF65B80C4F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507221"/>
            <a:ext cx="7062788" cy="3033712"/>
          </a:xfrm>
          <a:prstGeom prst="rect">
            <a:avLst/>
          </a:prstGeom>
        </p:spPr>
      </p:pic>
    </p:spTree>
    <p:extLst>
      <p:ext uri="{BB962C8B-B14F-4D97-AF65-F5344CB8AC3E}">
        <p14:creationId xmlns:p14="http://schemas.microsoft.com/office/powerpoint/2010/main" val="1588012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6529070" y="133350"/>
            <a:ext cx="2614930" cy="260350"/>
          </a:xfrm>
          <a:custGeom>
            <a:avLst/>
            <a:gdLst/>
            <a:ahLst/>
            <a:cxnLst/>
            <a:rect l="l" t="t" r="r" b="b"/>
            <a:pathLst>
              <a:path w="2614929" h="260350">
                <a:moveTo>
                  <a:pt x="2614800" y="0"/>
                </a:moveTo>
                <a:lnTo>
                  <a:pt x="0" y="0"/>
                </a:lnTo>
                <a:lnTo>
                  <a:pt x="0" y="259799"/>
                </a:lnTo>
                <a:lnTo>
                  <a:pt x="2614800" y="259799"/>
                </a:lnTo>
                <a:lnTo>
                  <a:pt x="2614800" y="0"/>
                </a:lnTo>
                <a:close/>
              </a:path>
            </a:pathLst>
          </a:custGeom>
          <a:solidFill>
            <a:srgbClr val="455A64"/>
          </a:solidFill>
        </p:spPr>
        <p:txBody>
          <a:bodyPr wrap="square" lIns="0" tIns="0" rIns="0" bIns="0" rtlCol="0"/>
          <a:lstStyle/>
          <a:p>
            <a:endParaRPr/>
          </a:p>
        </p:txBody>
      </p:sp>
      <p:sp>
        <p:nvSpPr>
          <p:cNvPr id="17" name="object 17"/>
          <p:cNvSpPr/>
          <p:nvPr/>
        </p:nvSpPr>
        <p:spPr>
          <a:xfrm>
            <a:off x="0" y="4883550"/>
            <a:ext cx="2614930" cy="260350"/>
          </a:xfrm>
          <a:custGeom>
            <a:avLst/>
            <a:gdLst/>
            <a:ahLst/>
            <a:cxnLst/>
            <a:rect l="l" t="t" r="r" b="b"/>
            <a:pathLst>
              <a:path w="2614930" h="260350">
                <a:moveTo>
                  <a:pt x="2614800" y="0"/>
                </a:moveTo>
                <a:lnTo>
                  <a:pt x="0" y="0"/>
                </a:lnTo>
                <a:lnTo>
                  <a:pt x="0" y="259799"/>
                </a:lnTo>
                <a:lnTo>
                  <a:pt x="2614800" y="259799"/>
                </a:lnTo>
                <a:lnTo>
                  <a:pt x="2614800" y="0"/>
                </a:lnTo>
                <a:close/>
              </a:path>
            </a:pathLst>
          </a:custGeom>
          <a:solidFill>
            <a:srgbClr val="FF0000"/>
          </a:solidFill>
        </p:spPr>
        <p:txBody>
          <a:bodyPr wrap="square" lIns="0" tIns="0" rIns="0" bIns="0" rtlCol="0"/>
          <a:lstStyle/>
          <a:p>
            <a:endParaRPr/>
          </a:p>
        </p:txBody>
      </p:sp>
      <p:sp>
        <p:nvSpPr>
          <p:cNvPr id="2" name="TextBox 1">
            <a:extLst>
              <a:ext uri="{FF2B5EF4-FFF2-40B4-BE49-F238E27FC236}">
                <a16:creationId xmlns:a16="http://schemas.microsoft.com/office/drawing/2014/main" id="{FB1952DE-C928-A74D-13ED-5796AC27703E}"/>
              </a:ext>
            </a:extLst>
          </p:cNvPr>
          <p:cNvSpPr txBox="1"/>
          <p:nvPr/>
        </p:nvSpPr>
        <p:spPr>
          <a:xfrm>
            <a:off x="1676400" y="390796"/>
            <a:ext cx="4519929" cy="523220"/>
          </a:xfrm>
          <a:prstGeom prst="rect">
            <a:avLst/>
          </a:prstGeom>
          <a:noFill/>
        </p:spPr>
        <p:txBody>
          <a:bodyPr wrap="square" rtlCol="0">
            <a:spAutoFit/>
          </a:bodyPr>
          <a:lstStyle/>
          <a:p>
            <a:r>
              <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VISUALIZATION</a:t>
            </a:r>
          </a:p>
        </p:txBody>
      </p:sp>
      <p:pic>
        <p:nvPicPr>
          <p:cNvPr id="5" name="Picture 4">
            <a:extLst>
              <a:ext uri="{FF2B5EF4-FFF2-40B4-BE49-F238E27FC236}">
                <a16:creationId xmlns:a16="http://schemas.microsoft.com/office/drawing/2014/main" id="{421B1E5F-FCD3-E67D-12DE-A3A542336D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781403"/>
            <a:ext cx="6619875" cy="2952750"/>
          </a:xfrm>
          <a:prstGeom prst="rect">
            <a:avLst/>
          </a:prstGeom>
        </p:spPr>
      </p:pic>
      <p:sp>
        <p:nvSpPr>
          <p:cNvPr id="7" name="TextBox 6">
            <a:extLst>
              <a:ext uri="{FF2B5EF4-FFF2-40B4-BE49-F238E27FC236}">
                <a16:creationId xmlns:a16="http://schemas.microsoft.com/office/drawing/2014/main" id="{835043FE-71A5-3CAD-75C8-A0D9E87451D5}"/>
              </a:ext>
            </a:extLst>
          </p:cNvPr>
          <p:cNvSpPr txBox="1"/>
          <p:nvPr/>
        </p:nvSpPr>
        <p:spPr>
          <a:xfrm>
            <a:off x="914400" y="996573"/>
            <a:ext cx="7620000" cy="523220"/>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Data visualization is a graphical representation of quantitative information and data by using visual elements like graphs, charts, and maps.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1794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590550"/>
            <a:ext cx="4627901" cy="505267"/>
          </a:xfrm>
          <a:prstGeom prst="rect">
            <a:avLst/>
          </a:prstGeom>
        </p:spPr>
        <p:txBody>
          <a:bodyPr vert="horz" wrap="square" lIns="0" tIns="12700" rIns="0" bIns="0" rtlCol="0">
            <a:spAutoFit/>
          </a:bodyPr>
          <a:lstStyle/>
          <a:p>
            <a:pPr marL="12700">
              <a:lnSpc>
                <a:spcPct val="100000"/>
              </a:lnSpc>
              <a:spcBef>
                <a:spcPts val="100"/>
              </a:spcBef>
            </a:pPr>
            <a:r>
              <a:rPr lang="en-IN" sz="3200" u="sng" dirty="0">
                <a:solidFill>
                  <a:srgbClr val="2C294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MACHINE LEARNING</a:t>
            </a:r>
            <a:endParaRPr sz="32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object 5"/>
          <p:cNvSpPr/>
          <p:nvPr/>
        </p:nvSpPr>
        <p:spPr>
          <a:xfrm>
            <a:off x="6529200" y="191924"/>
            <a:ext cx="2614930" cy="346710"/>
          </a:xfrm>
          <a:custGeom>
            <a:avLst/>
            <a:gdLst/>
            <a:ahLst/>
            <a:cxnLst/>
            <a:rect l="l" t="t" r="r" b="b"/>
            <a:pathLst>
              <a:path w="2614929" h="346709">
                <a:moveTo>
                  <a:pt x="2614800" y="0"/>
                </a:moveTo>
                <a:lnTo>
                  <a:pt x="0" y="0"/>
                </a:lnTo>
                <a:lnTo>
                  <a:pt x="0" y="346199"/>
                </a:lnTo>
                <a:lnTo>
                  <a:pt x="2614800" y="346199"/>
                </a:lnTo>
                <a:lnTo>
                  <a:pt x="2614800" y="0"/>
                </a:lnTo>
                <a:close/>
              </a:path>
            </a:pathLst>
          </a:custGeom>
          <a:solidFill>
            <a:srgbClr val="FF0000"/>
          </a:solidFill>
        </p:spPr>
        <p:txBody>
          <a:bodyPr wrap="square" lIns="0" tIns="0" rIns="0" bIns="0" rtlCol="0"/>
          <a:lstStyle/>
          <a:p>
            <a:endParaRPr/>
          </a:p>
        </p:txBody>
      </p:sp>
      <p:sp>
        <p:nvSpPr>
          <p:cNvPr id="6" name="TextBox 5">
            <a:extLst>
              <a:ext uri="{FF2B5EF4-FFF2-40B4-BE49-F238E27FC236}">
                <a16:creationId xmlns:a16="http://schemas.microsoft.com/office/drawing/2014/main" id="{1728B2B8-BDA5-EA39-1B7A-1EBBE32C057C}"/>
              </a:ext>
            </a:extLst>
          </p:cNvPr>
          <p:cNvSpPr txBox="1"/>
          <p:nvPr/>
        </p:nvSpPr>
        <p:spPr>
          <a:xfrm>
            <a:off x="457200" y="1352550"/>
            <a:ext cx="5486400" cy="2677656"/>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Machine learning (ML) is a type of artificial intelligence (AI) that allows software applications to become more accurate at predicting outcomes without being explicitly programmed to do so. Machine learning algorithms use historical data as input to predict new output values.</a:t>
            </a:r>
          </a:p>
          <a:p>
            <a:r>
              <a:rPr lang="en-US" sz="1400" dirty="0">
                <a:latin typeface="Arial" panose="020B0604020202020204" pitchFamily="34" charset="0"/>
                <a:cs typeface="Arial" panose="020B0604020202020204" pitchFamily="34" charset="0"/>
              </a:rPr>
              <a:t>Machine learning is important because it gives enterprises a view of trends in customer behavior and business operational patterns, as well as supports the development of new products. Many of today's leading companies, such as Facebook, Google and Uber, make machine learning a central part of their operations. Machine learning has become a significant competitive differentiator for many companies.</a:t>
            </a:r>
            <a:endParaRPr lang="en-IN" sz="1400" dirty="0">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FF33AFB4-F822-DA6C-6C22-6300CFC001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0" y="1276350"/>
            <a:ext cx="2971800" cy="248152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6529200" y="148700"/>
            <a:ext cx="2614930" cy="260350"/>
          </a:xfrm>
          <a:custGeom>
            <a:avLst/>
            <a:gdLst/>
            <a:ahLst/>
            <a:cxnLst/>
            <a:rect l="l" t="t" r="r" b="b"/>
            <a:pathLst>
              <a:path w="2614929" h="260350">
                <a:moveTo>
                  <a:pt x="2614800" y="0"/>
                </a:moveTo>
                <a:lnTo>
                  <a:pt x="0" y="0"/>
                </a:lnTo>
                <a:lnTo>
                  <a:pt x="0" y="259799"/>
                </a:lnTo>
                <a:lnTo>
                  <a:pt x="2614800" y="259799"/>
                </a:lnTo>
                <a:lnTo>
                  <a:pt x="2614800" y="0"/>
                </a:lnTo>
                <a:close/>
              </a:path>
            </a:pathLst>
          </a:custGeom>
          <a:solidFill>
            <a:srgbClr val="455A64"/>
          </a:solidFill>
        </p:spPr>
        <p:txBody>
          <a:bodyPr wrap="square" lIns="0" tIns="0" rIns="0" bIns="0" rtlCol="0"/>
          <a:lstStyle/>
          <a:p>
            <a:endParaRPr/>
          </a:p>
        </p:txBody>
      </p:sp>
      <p:sp>
        <p:nvSpPr>
          <p:cNvPr id="17" name="object 17"/>
          <p:cNvSpPr/>
          <p:nvPr/>
        </p:nvSpPr>
        <p:spPr>
          <a:xfrm>
            <a:off x="0" y="4883550"/>
            <a:ext cx="2614930" cy="260350"/>
          </a:xfrm>
          <a:custGeom>
            <a:avLst/>
            <a:gdLst/>
            <a:ahLst/>
            <a:cxnLst/>
            <a:rect l="l" t="t" r="r" b="b"/>
            <a:pathLst>
              <a:path w="2614930" h="260350">
                <a:moveTo>
                  <a:pt x="2614800" y="0"/>
                </a:moveTo>
                <a:lnTo>
                  <a:pt x="0" y="0"/>
                </a:lnTo>
                <a:lnTo>
                  <a:pt x="0" y="259799"/>
                </a:lnTo>
                <a:lnTo>
                  <a:pt x="2614800" y="259799"/>
                </a:lnTo>
                <a:lnTo>
                  <a:pt x="2614800" y="0"/>
                </a:lnTo>
                <a:close/>
              </a:path>
            </a:pathLst>
          </a:custGeom>
          <a:solidFill>
            <a:srgbClr val="FF0000"/>
          </a:solidFill>
        </p:spPr>
        <p:txBody>
          <a:bodyPr wrap="square" lIns="0" tIns="0" rIns="0" bIns="0" rtlCol="0"/>
          <a:lstStyle/>
          <a:p>
            <a:endParaRPr/>
          </a:p>
        </p:txBody>
      </p:sp>
    </p:spTree>
    <p:extLst>
      <p:ext uri="{BB962C8B-B14F-4D97-AF65-F5344CB8AC3E}">
        <p14:creationId xmlns:p14="http://schemas.microsoft.com/office/powerpoint/2010/main" val="2288306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6529200" y="148625"/>
            <a:ext cx="2614930" cy="315595"/>
          </a:xfrm>
          <a:custGeom>
            <a:avLst/>
            <a:gdLst/>
            <a:ahLst/>
            <a:cxnLst/>
            <a:rect l="l" t="t" r="r" b="b"/>
            <a:pathLst>
              <a:path w="2614929" h="315595">
                <a:moveTo>
                  <a:pt x="2614800" y="0"/>
                </a:moveTo>
                <a:lnTo>
                  <a:pt x="0" y="0"/>
                </a:lnTo>
                <a:lnTo>
                  <a:pt x="0" y="315599"/>
                </a:lnTo>
                <a:lnTo>
                  <a:pt x="2614800" y="315599"/>
                </a:lnTo>
                <a:lnTo>
                  <a:pt x="2614800" y="0"/>
                </a:lnTo>
                <a:close/>
              </a:path>
            </a:pathLst>
          </a:custGeom>
          <a:solidFill>
            <a:srgbClr val="455A64"/>
          </a:solidFill>
        </p:spPr>
        <p:txBody>
          <a:bodyPr wrap="square" lIns="0" tIns="0" rIns="0" bIns="0" rtlCol="0"/>
          <a:lstStyle/>
          <a:p>
            <a:endParaRPr/>
          </a:p>
        </p:txBody>
      </p:sp>
      <p:sp>
        <p:nvSpPr>
          <p:cNvPr id="4" name="object 4"/>
          <p:cNvSpPr/>
          <p:nvPr/>
        </p:nvSpPr>
        <p:spPr>
          <a:xfrm>
            <a:off x="0" y="4799400"/>
            <a:ext cx="2614930" cy="344170"/>
          </a:xfrm>
          <a:custGeom>
            <a:avLst/>
            <a:gdLst/>
            <a:ahLst/>
            <a:cxnLst/>
            <a:rect l="l" t="t" r="r" b="b"/>
            <a:pathLst>
              <a:path w="2614930" h="344170">
                <a:moveTo>
                  <a:pt x="2614800" y="0"/>
                </a:moveTo>
                <a:lnTo>
                  <a:pt x="0" y="0"/>
                </a:lnTo>
                <a:lnTo>
                  <a:pt x="0" y="344100"/>
                </a:lnTo>
                <a:lnTo>
                  <a:pt x="2614800" y="344100"/>
                </a:lnTo>
                <a:lnTo>
                  <a:pt x="2614800" y="0"/>
                </a:lnTo>
                <a:close/>
              </a:path>
            </a:pathLst>
          </a:custGeom>
          <a:solidFill>
            <a:srgbClr val="FF0000"/>
          </a:solidFill>
        </p:spPr>
        <p:txBody>
          <a:bodyPr wrap="square" lIns="0" tIns="0" rIns="0" bIns="0" rtlCol="0"/>
          <a:lstStyle/>
          <a:p>
            <a:endParaRPr/>
          </a:p>
        </p:txBody>
      </p:sp>
      <p:sp>
        <p:nvSpPr>
          <p:cNvPr id="5" name="object 5"/>
          <p:cNvSpPr txBox="1">
            <a:spLocks noGrp="1"/>
          </p:cNvSpPr>
          <p:nvPr>
            <p:ph type="title"/>
          </p:nvPr>
        </p:nvSpPr>
        <p:spPr>
          <a:xfrm>
            <a:off x="1981200" y="464220"/>
            <a:ext cx="3595499" cy="536044"/>
          </a:xfrm>
          <a:prstGeom prst="rect">
            <a:avLst/>
          </a:prstGeom>
        </p:spPr>
        <p:txBody>
          <a:bodyPr vert="horz" wrap="square" lIns="0" tIns="12700" rIns="0" bIns="0" rtlCol="0">
            <a:spAutoFit/>
          </a:bodyPr>
          <a:lstStyle/>
          <a:p>
            <a:pPr marL="13335">
              <a:lnSpc>
                <a:spcPct val="100000"/>
              </a:lnSpc>
              <a:spcBef>
                <a:spcPts val="100"/>
              </a:spcBef>
            </a:pPr>
            <a:r>
              <a:rPr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OBSERVATION</a:t>
            </a:r>
          </a:p>
        </p:txBody>
      </p:sp>
      <p:sp>
        <p:nvSpPr>
          <p:cNvPr id="8" name="TextBox 7">
            <a:extLst>
              <a:ext uri="{FF2B5EF4-FFF2-40B4-BE49-F238E27FC236}">
                <a16:creationId xmlns:a16="http://schemas.microsoft.com/office/drawing/2014/main" id="{211FCB3F-D2AE-DD57-F5A2-46E9AB5329EE}"/>
              </a:ext>
            </a:extLst>
          </p:cNvPr>
          <p:cNvSpPr txBox="1"/>
          <p:nvPr/>
        </p:nvSpPr>
        <p:spPr>
          <a:xfrm>
            <a:off x="1956707" y="1000264"/>
            <a:ext cx="6248400" cy="1754326"/>
          </a:xfrm>
          <a:prstGeom prst="rect">
            <a:avLst/>
          </a:prstGeom>
          <a:noFill/>
        </p:spPr>
        <p:txBody>
          <a:bodyPr wrap="square">
            <a:spAutoFit/>
          </a:bodyPr>
          <a:lstStyle/>
          <a:p>
            <a:r>
              <a:rPr lang="en-US" dirty="0"/>
              <a:t>In this project,</a:t>
            </a:r>
          </a:p>
          <a:p>
            <a:pPr marL="342900" indent="-342900">
              <a:buAutoNum type="arabicPeriod"/>
            </a:pPr>
            <a:r>
              <a:rPr lang="en-US" dirty="0"/>
              <a:t>we have used uber csv file to </a:t>
            </a:r>
            <a:r>
              <a:rPr lang="en-US" dirty="0" err="1"/>
              <a:t>analyize</a:t>
            </a:r>
            <a:r>
              <a:rPr lang="en-US" dirty="0"/>
              <a:t> uber data. </a:t>
            </a:r>
          </a:p>
          <a:p>
            <a:pPr marL="342900" indent="-342900">
              <a:buAutoNum type="arabicPeriod"/>
            </a:pPr>
            <a:r>
              <a:rPr lang="en-US" dirty="0"/>
              <a:t>We have used libraries like pandas, </a:t>
            </a:r>
            <a:r>
              <a:rPr lang="en-US" dirty="0" err="1"/>
              <a:t>numpy</a:t>
            </a:r>
            <a:r>
              <a:rPr lang="en-US" dirty="0"/>
              <a:t>, seaborn, matplotlib to manipulate the data.</a:t>
            </a:r>
          </a:p>
          <a:p>
            <a:pPr marL="342900" indent="-342900">
              <a:buAutoNum type="arabicPeriod"/>
            </a:pPr>
            <a:r>
              <a:rPr lang="en-US"/>
              <a:t> </a:t>
            </a:r>
            <a:r>
              <a:rPr lang="en-US" dirty="0"/>
              <a:t>From where we can see how the company is performing and it is easy to understand by plotting </a:t>
            </a:r>
            <a:r>
              <a:rPr lang="en-US"/>
              <a:t>the graphs.</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8824" y="410527"/>
            <a:ext cx="1991576" cy="536044"/>
          </a:xfrm>
          <a:prstGeom prst="rect">
            <a:avLst/>
          </a:prstGeom>
        </p:spPr>
        <p:txBody>
          <a:bodyPr vert="horz" wrap="square" lIns="0" tIns="12700" rIns="0" bIns="0" rtlCol="0">
            <a:spAutoFit/>
          </a:bodyPr>
          <a:lstStyle/>
          <a:p>
            <a:pPr marL="12700">
              <a:lnSpc>
                <a:spcPct val="100000"/>
              </a:lnSpc>
              <a:spcBef>
                <a:spcPts val="100"/>
              </a:spcBef>
            </a:pPr>
            <a:r>
              <a:rPr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a:t>
            </a:r>
          </a:p>
        </p:txBody>
      </p:sp>
      <p:sp>
        <p:nvSpPr>
          <p:cNvPr id="6" name="object 6"/>
          <p:cNvSpPr/>
          <p:nvPr/>
        </p:nvSpPr>
        <p:spPr>
          <a:xfrm>
            <a:off x="5686425" y="243168"/>
            <a:ext cx="3457575" cy="334718"/>
          </a:xfrm>
          <a:custGeom>
            <a:avLst/>
            <a:gdLst/>
            <a:ahLst/>
            <a:cxnLst/>
            <a:rect l="l" t="t" r="r" b="b"/>
            <a:pathLst>
              <a:path w="3457575" h="131444">
                <a:moveTo>
                  <a:pt x="3457500" y="0"/>
                </a:moveTo>
                <a:lnTo>
                  <a:pt x="0" y="0"/>
                </a:lnTo>
                <a:lnTo>
                  <a:pt x="0" y="131400"/>
                </a:lnTo>
                <a:lnTo>
                  <a:pt x="3457500" y="131400"/>
                </a:lnTo>
                <a:lnTo>
                  <a:pt x="3457500" y="0"/>
                </a:lnTo>
                <a:close/>
              </a:path>
            </a:pathLst>
          </a:custGeom>
          <a:solidFill>
            <a:srgbClr val="FF0000"/>
          </a:solidFill>
        </p:spPr>
        <p:txBody>
          <a:bodyPr wrap="square" lIns="0" tIns="0" rIns="0" bIns="0" rtlCol="0"/>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0" y="1172874"/>
            <a:ext cx="3457575" cy="131445"/>
          </a:xfrm>
          <a:custGeom>
            <a:avLst/>
            <a:gdLst/>
            <a:ahLst/>
            <a:cxnLst/>
            <a:rect l="l" t="t" r="r" b="b"/>
            <a:pathLst>
              <a:path w="3457575" h="131444">
                <a:moveTo>
                  <a:pt x="3457500" y="0"/>
                </a:moveTo>
                <a:lnTo>
                  <a:pt x="0" y="0"/>
                </a:lnTo>
                <a:lnTo>
                  <a:pt x="0" y="131400"/>
                </a:lnTo>
                <a:lnTo>
                  <a:pt x="3457500" y="131400"/>
                </a:lnTo>
                <a:lnTo>
                  <a:pt x="3457500" y="0"/>
                </a:lnTo>
                <a:close/>
              </a:path>
            </a:pathLst>
          </a:custGeom>
          <a:solidFill>
            <a:srgbClr val="FF0000"/>
          </a:solidFill>
        </p:spPr>
        <p:txBody>
          <a:bodyPr wrap="square" lIns="0" tIns="0" rIns="0" bIns="0" rtlCol="0"/>
          <a:lstStyle/>
          <a:p>
            <a:endParaRPr/>
          </a:p>
        </p:txBody>
      </p:sp>
      <p:sp>
        <p:nvSpPr>
          <p:cNvPr id="14" name="object 14"/>
          <p:cNvSpPr/>
          <p:nvPr/>
        </p:nvSpPr>
        <p:spPr>
          <a:xfrm>
            <a:off x="8725500" y="2528699"/>
            <a:ext cx="419100" cy="2614930"/>
          </a:xfrm>
          <a:custGeom>
            <a:avLst/>
            <a:gdLst/>
            <a:ahLst/>
            <a:cxnLst/>
            <a:rect l="l" t="t" r="r" b="b"/>
            <a:pathLst>
              <a:path w="419100" h="2614929">
                <a:moveTo>
                  <a:pt x="418500" y="0"/>
                </a:moveTo>
                <a:lnTo>
                  <a:pt x="0" y="0"/>
                </a:lnTo>
                <a:lnTo>
                  <a:pt x="0" y="2614800"/>
                </a:lnTo>
                <a:lnTo>
                  <a:pt x="418500" y="2614800"/>
                </a:lnTo>
                <a:lnTo>
                  <a:pt x="418500" y="0"/>
                </a:lnTo>
                <a:close/>
              </a:path>
            </a:pathLst>
          </a:custGeom>
          <a:solidFill>
            <a:srgbClr val="455A64"/>
          </a:solidFill>
        </p:spPr>
        <p:txBody>
          <a:bodyPr wrap="square" lIns="0" tIns="0" rIns="0" bIns="0" rtlCol="0"/>
          <a:lstStyle/>
          <a:p>
            <a:endParaRPr/>
          </a:p>
        </p:txBody>
      </p:sp>
      <p:sp>
        <p:nvSpPr>
          <p:cNvPr id="16" name="Title 15">
            <a:extLst>
              <a:ext uri="{FF2B5EF4-FFF2-40B4-BE49-F238E27FC236}">
                <a16:creationId xmlns:a16="http://schemas.microsoft.com/office/drawing/2014/main" id="{11985E14-4A16-FFA8-5729-40B337510864}"/>
              </a:ext>
            </a:extLst>
          </p:cNvPr>
          <p:cNvSpPr>
            <a:spLocks noGrp="1"/>
          </p:cNvSpPr>
          <p:nvPr>
            <p:ph type="title"/>
          </p:nvPr>
        </p:nvSpPr>
        <p:spPr>
          <a:xfrm>
            <a:off x="533400" y="438150"/>
            <a:ext cx="2636495" cy="1046440"/>
          </a:xfrm>
        </p:spPr>
        <p:txBody>
          <a:bodyPr/>
          <a:lstStyle/>
          <a:p>
            <a:r>
              <a:rPr lang="en-IN" dirty="0">
                <a:effectLst>
                  <a:outerShdw blurRad="38100" dist="38100" dir="2700000" algn="tl">
                    <a:srgbClr val="000000">
                      <a:alpha val="43137"/>
                    </a:srgbClr>
                  </a:outerShdw>
                </a:effectLst>
              </a:rPr>
              <a:t>CONCLUSION</a:t>
            </a:r>
          </a:p>
        </p:txBody>
      </p:sp>
      <p:sp>
        <p:nvSpPr>
          <p:cNvPr id="3" name="TextBox 2">
            <a:extLst>
              <a:ext uri="{FF2B5EF4-FFF2-40B4-BE49-F238E27FC236}">
                <a16:creationId xmlns:a16="http://schemas.microsoft.com/office/drawing/2014/main" id="{7FC21C2E-788A-2737-A0A7-32BC70617382}"/>
              </a:ext>
            </a:extLst>
          </p:cNvPr>
          <p:cNvSpPr txBox="1"/>
          <p:nvPr/>
        </p:nvSpPr>
        <p:spPr>
          <a:xfrm>
            <a:off x="521758" y="1657350"/>
            <a:ext cx="6553200" cy="1323439"/>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Uber uses a mixture of internal and external data to estimate fares. Uber calculates fares automatically using street traffic data, GPS data and its own algorithms that make alterations based on the time of the journey. It also analyses external data like public transport routes to plan various services.</a:t>
            </a:r>
            <a:endParaRPr lang="en-IN" sz="1600" dirty="0">
              <a:latin typeface="Arial" panose="020B0604020202020204" pitchFamily="34" charset="0"/>
              <a:cs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596619" y="3339410"/>
            <a:ext cx="2776220" cy="725805"/>
          </a:xfrm>
          <a:prstGeom prst="rect">
            <a:avLst/>
          </a:prstGeom>
        </p:spPr>
        <p:txBody>
          <a:bodyPr vert="horz" wrap="square" lIns="0" tIns="0" rIns="0" bIns="0" rtlCol="0">
            <a:spAutoFit/>
          </a:bodyPr>
          <a:lstStyle/>
          <a:p>
            <a:pPr marL="243840" indent="-244475" algn="r">
              <a:lnSpc>
                <a:spcPts val="1430"/>
              </a:lnSpc>
            </a:pPr>
            <a:r>
              <a:rPr sz="1200" b="1" spc="-5" dirty="0">
                <a:solidFill>
                  <a:srgbClr val="FFC727"/>
                </a:solidFill>
                <a:latin typeface="Tahoma"/>
                <a:cs typeface="Tahoma"/>
              </a:rPr>
              <a:t>C</a:t>
            </a:r>
            <a:r>
              <a:rPr sz="1200" b="1" spc="-75" dirty="0">
                <a:solidFill>
                  <a:srgbClr val="FFC727"/>
                </a:solidFill>
                <a:latin typeface="Tahoma"/>
                <a:cs typeface="Tahoma"/>
              </a:rPr>
              <a:t>R</a:t>
            </a:r>
            <a:r>
              <a:rPr sz="1200" b="1" spc="-70" dirty="0">
                <a:solidFill>
                  <a:srgbClr val="FFC727"/>
                </a:solidFill>
                <a:latin typeface="Tahoma"/>
                <a:cs typeface="Tahoma"/>
              </a:rPr>
              <a:t>E</a:t>
            </a:r>
            <a:r>
              <a:rPr sz="1200" b="1" spc="-20" dirty="0">
                <a:solidFill>
                  <a:srgbClr val="FFC727"/>
                </a:solidFill>
                <a:latin typeface="Tahoma"/>
                <a:cs typeface="Tahoma"/>
              </a:rPr>
              <a:t>D</a:t>
            </a:r>
            <a:r>
              <a:rPr sz="1200" b="1" spc="-110" dirty="0">
                <a:solidFill>
                  <a:srgbClr val="FFC727"/>
                </a:solidFill>
                <a:latin typeface="Tahoma"/>
                <a:cs typeface="Tahoma"/>
              </a:rPr>
              <a:t>IT</a:t>
            </a:r>
            <a:r>
              <a:rPr sz="1200" b="1" spc="-130" dirty="0">
                <a:solidFill>
                  <a:srgbClr val="FFC727"/>
                </a:solidFill>
                <a:latin typeface="Tahoma"/>
                <a:cs typeface="Tahoma"/>
              </a:rPr>
              <a:t>S</a:t>
            </a:r>
            <a:r>
              <a:rPr sz="1200" b="1" spc="-120" dirty="0">
                <a:solidFill>
                  <a:srgbClr val="FFC727"/>
                </a:solidFill>
                <a:latin typeface="Tahoma"/>
                <a:cs typeface="Tahoma"/>
              </a:rPr>
              <a:t>: </a:t>
            </a:r>
            <a:r>
              <a:rPr sz="1200" spc="5" dirty="0">
                <a:latin typeface="Tahoma"/>
                <a:cs typeface="Tahoma"/>
              </a:rPr>
              <a:t>This</a:t>
            </a:r>
            <a:r>
              <a:rPr sz="1200" spc="-145" dirty="0">
                <a:latin typeface="Tahoma"/>
                <a:cs typeface="Tahoma"/>
              </a:rPr>
              <a:t> </a:t>
            </a:r>
            <a:r>
              <a:rPr sz="1200" spc="10" dirty="0">
                <a:latin typeface="Tahoma"/>
                <a:cs typeface="Tahoma"/>
              </a:rPr>
              <a:t>presentation</a:t>
            </a:r>
            <a:r>
              <a:rPr sz="1200" spc="-145" dirty="0">
                <a:latin typeface="Tahoma"/>
                <a:cs typeface="Tahoma"/>
              </a:rPr>
              <a:t> </a:t>
            </a:r>
            <a:r>
              <a:rPr sz="1200" spc="5" dirty="0">
                <a:latin typeface="Tahoma"/>
                <a:cs typeface="Tahoma"/>
              </a:rPr>
              <a:t>template</a:t>
            </a:r>
            <a:r>
              <a:rPr sz="1200" spc="-145" dirty="0">
                <a:latin typeface="Tahoma"/>
                <a:cs typeface="Tahoma"/>
              </a:rPr>
              <a:t> </a:t>
            </a:r>
            <a:r>
              <a:rPr sz="1200" spc="-5" dirty="0">
                <a:latin typeface="Tahoma"/>
                <a:cs typeface="Tahoma"/>
              </a:rPr>
              <a:t>was  </a:t>
            </a:r>
            <a:r>
              <a:rPr sz="1200" spc="10" dirty="0">
                <a:latin typeface="Tahoma"/>
                <a:cs typeface="Tahoma"/>
              </a:rPr>
              <a:t>created</a:t>
            </a:r>
            <a:r>
              <a:rPr sz="1200" spc="-145" dirty="0">
                <a:latin typeface="Tahoma"/>
                <a:cs typeface="Tahoma"/>
              </a:rPr>
              <a:t> </a:t>
            </a:r>
            <a:r>
              <a:rPr sz="1200" spc="-10" dirty="0">
                <a:latin typeface="Tahoma"/>
                <a:cs typeface="Tahoma"/>
              </a:rPr>
              <a:t>b</a:t>
            </a:r>
            <a:r>
              <a:rPr sz="1200" spc="15" dirty="0">
                <a:latin typeface="Tahoma"/>
                <a:cs typeface="Tahoma"/>
              </a:rPr>
              <a:t>y</a:t>
            </a:r>
            <a:r>
              <a:rPr sz="1200" spc="-145" dirty="0">
                <a:latin typeface="Tahoma"/>
                <a:cs typeface="Tahoma"/>
              </a:rPr>
              <a:t> </a:t>
            </a:r>
            <a:r>
              <a:rPr sz="1200" b="1" spc="-125" dirty="0">
                <a:solidFill>
                  <a:srgbClr val="263238"/>
                </a:solidFill>
                <a:latin typeface="Tahoma"/>
                <a:cs typeface="Tahoma"/>
                <a:hlinkClick r:id="rId2"/>
              </a:rPr>
              <a:t>S</a:t>
            </a:r>
            <a:r>
              <a:rPr sz="1200" b="1" spc="-50" dirty="0">
                <a:solidFill>
                  <a:srgbClr val="263238"/>
                </a:solidFill>
                <a:latin typeface="Tahoma"/>
                <a:cs typeface="Tahoma"/>
                <a:hlinkClick r:id="rId2"/>
              </a:rPr>
              <a:t>lid</a:t>
            </a:r>
            <a:r>
              <a:rPr sz="1200" b="1" spc="-80" dirty="0">
                <a:solidFill>
                  <a:srgbClr val="263238"/>
                </a:solidFill>
                <a:latin typeface="Tahoma"/>
                <a:cs typeface="Tahoma"/>
                <a:hlinkClick r:id="rId2"/>
              </a:rPr>
              <a:t>e</a:t>
            </a:r>
            <a:r>
              <a:rPr sz="1200" b="1" spc="-105" dirty="0">
                <a:solidFill>
                  <a:srgbClr val="263238"/>
                </a:solidFill>
                <a:latin typeface="Tahoma"/>
                <a:cs typeface="Tahoma"/>
                <a:hlinkClick r:id="rId2"/>
              </a:rPr>
              <a:t>s</a:t>
            </a:r>
            <a:r>
              <a:rPr sz="1200" b="1" spc="-135" dirty="0">
                <a:solidFill>
                  <a:srgbClr val="263238"/>
                </a:solidFill>
                <a:latin typeface="Tahoma"/>
                <a:cs typeface="Tahoma"/>
                <a:hlinkClick r:id="rId2"/>
              </a:rPr>
              <a:t>g</a:t>
            </a:r>
            <a:r>
              <a:rPr sz="1200" b="1" spc="-60" dirty="0">
                <a:solidFill>
                  <a:srgbClr val="263238"/>
                </a:solidFill>
                <a:latin typeface="Tahoma"/>
                <a:cs typeface="Tahoma"/>
                <a:hlinkClick r:id="rId2"/>
              </a:rPr>
              <a:t>o</a:t>
            </a:r>
            <a:r>
              <a:rPr sz="1200" spc="-110" dirty="0">
                <a:latin typeface="Tahoma"/>
                <a:cs typeface="Tahoma"/>
              </a:rPr>
              <a:t>,</a:t>
            </a:r>
            <a:r>
              <a:rPr sz="1200" spc="-145" dirty="0">
                <a:latin typeface="Tahoma"/>
                <a:cs typeface="Tahoma"/>
              </a:rPr>
              <a:t> </a:t>
            </a:r>
            <a:r>
              <a:rPr sz="1200" spc="5" dirty="0">
                <a:latin typeface="Tahoma"/>
                <a:cs typeface="Tahoma"/>
              </a:rPr>
              <a:t>including</a:t>
            </a:r>
            <a:r>
              <a:rPr sz="1200" spc="-145" dirty="0">
                <a:latin typeface="Tahoma"/>
                <a:cs typeface="Tahoma"/>
              </a:rPr>
              <a:t> </a:t>
            </a:r>
            <a:r>
              <a:rPr sz="1200" spc="5" dirty="0">
                <a:latin typeface="Tahoma"/>
                <a:cs typeface="Tahoma"/>
              </a:rPr>
              <a:t>icons</a:t>
            </a:r>
            <a:r>
              <a:rPr sz="1200" spc="-145" dirty="0">
                <a:latin typeface="Tahoma"/>
                <a:cs typeface="Tahoma"/>
              </a:rPr>
              <a:t> </a:t>
            </a:r>
            <a:r>
              <a:rPr sz="1200" spc="-10" dirty="0">
                <a:latin typeface="Tahoma"/>
                <a:cs typeface="Tahoma"/>
              </a:rPr>
              <a:t>b</a:t>
            </a:r>
            <a:r>
              <a:rPr sz="1200" spc="10" dirty="0">
                <a:latin typeface="Tahoma"/>
                <a:cs typeface="Tahoma"/>
              </a:rPr>
              <a:t>y  </a:t>
            </a:r>
            <a:r>
              <a:rPr sz="1200" b="1" spc="-65" dirty="0">
                <a:solidFill>
                  <a:srgbClr val="263238"/>
                </a:solidFill>
                <a:latin typeface="Tahoma"/>
                <a:cs typeface="Tahoma"/>
                <a:hlinkClick r:id="rId3"/>
              </a:rPr>
              <a:t>Flaticon</a:t>
            </a:r>
            <a:r>
              <a:rPr sz="1200" spc="-65" dirty="0">
                <a:latin typeface="Tahoma"/>
                <a:cs typeface="Tahoma"/>
              </a:rPr>
              <a:t>,</a:t>
            </a:r>
            <a:r>
              <a:rPr sz="1200" spc="-145" dirty="0">
                <a:latin typeface="Tahoma"/>
                <a:cs typeface="Tahoma"/>
              </a:rPr>
              <a:t> </a:t>
            </a:r>
            <a:r>
              <a:rPr sz="1200" spc="-10" dirty="0">
                <a:latin typeface="Tahoma"/>
                <a:cs typeface="Tahoma"/>
              </a:rPr>
              <a:t>and</a:t>
            </a:r>
            <a:r>
              <a:rPr sz="1200" spc="-140" dirty="0">
                <a:latin typeface="Tahoma"/>
                <a:cs typeface="Tahoma"/>
              </a:rPr>
              <a:t> </a:t>
            </a:r>
            <a:r>
              <a:rPr sz="1200" dirty="0">
                <a:latin typeface="Tahoma"/>
                <a:cs typeface="Tahoma"/>
              </a:rPr>
              <a:t>infographics</a:t>
            </a:r>
            <a:r>
              <a:rPr sz="1200" spc="-145" dirty="0">
                <a:latin typeface="Tahoma"/>
                <a:cs typeface="Tahoma"/>
              </a:rPr>
              <a:t> </a:t>
            </a:r>
            <a:r>
              <a:rPr sz="1200" spc="35" dirty="0">
                <a:latin typeface="Tahoma"/>
                <a:cs typeface="Tahoma"/>
              </a:rPr>
              <a:t>&amp;</a:t>
            </a:r>
            <a:r>
              <a:rPr sz="1200" spc="-140" dirty="0">
                <a:latin typeface="Tahoma"/>
                <a:cs typeface="Tahoma"/>
              </a:rPr>
              <a:t> </a:t>
            </a:r>
            <a:r>
              <a:rPr sz="1200" spc="-15" dirty="0">
                <a:latin typeface="Tahoma"/>
                <a:cs typeface="Tahoma"/>
              </a:rPr>
              <a:t>images</a:t>
            </a:r>
            <a:r>
              <a:rPr sz="1200" spc="-145" dirty="0">
                <a:latin typeface="Tahoma"/>
                <a:cs typeface="Tahoma"/>
              </a:rPr>
              <a:t> </a:t>
            </a:r>
            <a:r>
              <a:rPr sz="1200" dirty="0">
                <a:latin typeface="Tahoma"/>
                <a:cs typeface="Tahoma"/>
              </a:rPr>
              <a:t>by </a:t>
            </a:r>
            <a:r>
              <a:rPr sz="1200" spc="-360" dirty="0">
                <a:latin typeface="Tahoma"/>
                <a:cs typeface="Tahoma"/>
              </a:rPr>
              <a:t> </a:t>
            </a:r>
            <a:r>
              <a:rPr sz="1200" b="1" spc="-65" dirty="0">
                <a:solidFill>
                  <a:srgbClr val="263238"/>
                </a:solidFill>
                <a:latin typeface="Tahoma"/>
                <a:cs typeface="Tahoma"/>
                <a:hlinkClick r:id="rId4"/>
              </a:rPr>
              <a:t>F</a:t>
            </a:r>
            <a:r>
              <a:rPr sz="1200" b="1" spc="-40" dirty="0">
                <a:solidFill>
                  <a:srgbClr val="263238"/>
                </a:solidFill>
                <a:latin typeface="Tahoma"/>
                <a:cs typeface="Tahoma"/>
                <a:hlinkClick r:id="rId4"/>
              </a:rPr>
              <a:t>r</a:t>
            </a:r>
            <a:r>
              <a:rPr sz="1200" b="1" spc="-80" dirty="0">
                <a:solidFill>
                  <a:srgbClr val="263238"/>
                </a:solidFill>
                <a:latin typeface="Tahoma"/>
                <a:cs typeface="Tahoma"/>
                <a:hlinkClick r:id="rId4"/>
              </a:rPr>
              <a:t>ee</a:t>
            </a:r>
            <a:r>
              <a:rPr sz="1200" b="1" spc="-85" dirty="0">
                <a:solidFill>
                  <a:srgbClr val="263238"/>
                </a:solidFill>
                <a:latin typeface="Tahoma"/>
                <a:cs typeface="Tahoma"/>
                <a:hlinkClick r:id="rId4"/>
              </a:rPr>
              <a:t>p</a:t>
            </a:r>
            <a:r>
              <a:rPr sz="1200" b="1" spc="-50" dirty="0">
                <a:solidFill>
                  <a:srgbClr val="263238"/>
                </a:solidFill>
                <a:latin typeface="Tahoma"/>
                <a:cs typeface="Tahoma"/>
                <a:hlinkClick r:id="rId4"/>
              </a:rPr>
              <a:t>ik</a:t>
            </a:r>
            <a:r>
              <a:rPr sz="1200" b="1" spc="-120" dirty="0">
                <a:solidFill>
                  <a:srgbClr val="263238"/>
                </a:solidFill>
                <a:latin typeface="Tahoma"/>
                <a:cs typeface="Tahoma"/>
                <a:hlinkClick r:id="rId4"/>
              </a:rPr>
              <a:t> </a:t>
            </a:r>
            <a:r>
              <a:rPr sz="1200" spc="-10" dirty="0">
                <a:latin typeface="Tahoma"/>
                <a:cs typeface="Tahoma"/>
              </a:rPr>
              <a:t>and</a:t>
            </a:r>
            <a:r>
              <a:rPr sz="1200" spc="-145" dirty="0">
                <a:latin typeface="Tahoma"/>
                <a:cs typeface="Tahoma"/>
              </a:rPr>
              <a:t> </a:t>
            </a:r>
            <a:r>
              <a:rPr sz="1200" spc="25" dirty="0">
                <a:latin typeface="Tahoma"/>
                <a:cs typeface="Tahoma"/>
              </a:rPr>
              <a:t>illust</a:t>
            </a:r>
            <a:r>
              <a:rPr sz="1200" dirty="0">
                <a:latin typeface="Tahoma"/>
                <a:cs typeface="Tahoma"/>
              </a:rPr>
              <a:t>r</a:t>
            </a:r>
            <a:r>
              <a:rPr sz="1200" spc="5" dirty="0">
                <a:latin typeface="Tahoma"/>
                <a:cs typeface="Tahoma"/>
              </a:rPr>
              <a:t>ations</a:t>
            </a:r>
            <a:r>
              <a:rPr sz="1200" spc="-145" dirty="0">
                <a:latin typeface="Tahoma"/>
                <a:cs typeface="Tahoma"/>
              </a:rPr>
              <a:t> </a:t>
            </a:r>
            <a:r>
              <a:rPr sz="1200" spc="-10" dirty="0">
                <a:latin typeface="Tahoma"/>
                <a:cs typeface="Tahoma"/>
              </a:rPr>
              <a:t>b</a:t>
            </a:r>
            <a:r>
              <a:rPr sz="1200" spc="15" dirty="0">
                <a:latin typeface="Tahoma"/>
                <a:cs typeface="Tahoma"/>
              </a:rPr>
              <a:t>y</a:t>
            </a:r>
            <a:r>
              <a:rPr sz="1200" spc="-145" dirty="0">
                <a:latin typeface="Tahoma"/>
                <a:cs typeface="Tahoma"/>
              </a:rPr>
              <a:t> </a:t>
            </a:r>
            <a:r>
              <a:rPr sz="1200" b="1" spc="-125" dirty="0">
                <a:solidFill>
                  <a:srgbClr val="263238"/>
                </a:solidFill>
                <a:latin typeface="Tahoma"/>
                <a:cs typeface="Tahoma"/>
                <a:hlinkClick r:id="rId5"/>
              </a:rPr>
              <a:t>S</a:t>
            </a:r>
            <a:r>
              <a:rPr sz="1200" b="1" spc="-40" dirty="0">
                <a:solidFill>
                  <a:srgbClr val="263238"/>
                </a:solidFill>
                <a:latin typeface="Tahoma"/>
                <a:cs typeface="Tahoma"/>
                <a:hlinkClick r:id="rId5"/>
              </a:rPr>
              <a:t>t</a:t>
            </a:r>
            <a:r>
              <a:rPr sz="1200" b="1" spc="-65" dirty="0">
                <a:solidFill>
                  <a:srgbClr val="263238"/>
                </a:solidFill>
                <a:latin typeface="Tahoma"/>
                <a:cs typeface="Tahoma"/>
                <a:hlinkClick r:id="rId5"/>
              </a:rPr>
              <a:t>o</a:t>
            </a:r>
            <a:r>
              <a:rPr sz="1200" b="1" spc="-40" dirty="0">
                <a:solidFill>
                  <a:srgbClr val="263238"/>
                </a:solidFill>
                <a:latin typeface="Tahoma"/>
                <a:cs typeface="Tahoma"/>
                <a:hlinkClick r:id="rId5"/>
              </a:rPr>
              <a:t>ri</a:t>
            </a:r>
            <a:r>
              <a:rPr sz="1200" b="1" spc="-80" dirty="0">
                <a:solidFill>
                  <a:srgbClr val="263238"/>
                </a:solidFill>
                <a:latin typeface="Tahoma"/>
                <a:cs typeface="Tahoma"/>
                <a:hlinkClick r:id="rId5"/>
              </a:rPr>
              <a:t>e</a:t>
            </a:r>
            <a:r>
              <a:rPr sz="1200" b="1" spc="-95" dirty="0">
                <a:solidFill>
                  <a:srgbClr val="263238"/>
                </a:solidFill>
                <a:latin typeface="Tahoma"/>
                <a:cs typeface="Tahoma"/>
                <a:hlinkClick r:id="rId5"/>
              </a:rPr>
              <a:t>s</a:t>
            </a:r>
            <a:endParaRPr sz="1200">
              <a:latin typeface="Tahoma"/>
              <a:cs typeface="Tahoma"/>
            </a:endParaRPr>
          </a:p>
        </p:txBody>
      </p:sp>
      <p:sp>
        <p:nvSpPr>
          <p:cNvPr id="3" name="object 3"/>
          <p:cNvSpPr txBox="1">
            <a:spLocks noGrp="1"/>
          </p:cNvSpPr>
          <p:nvPr>
            <p:ph type="title"/>
          </p:nvPr>
        </p:nvSpPr>
        <p:spPr>
          <a:xfrm>
            <a:off x="4502150" y="1371926"/>
            <a:ext cx="4641850" cy="751488"/>
          </a:xfrm>
          <a:prstGeom prst="rect">
            <a:avLst/>
          </a:prstGeom>
        </p:spPr>
        <p:txBody>
          <a:bodyPr vert="horz" wrap="square" lIns="0" tIns="12700" rIns="0" bIns="0" rtlCol="0">
            <a:spAutoFit/>
          </a:bodyPr>
          <a:lstStyle/>
          <a:p>
            <a:pPr marL="12700" algn="ctr">
              <a:lnSpc>
                <a:spcPct val="100000"/>
              </a:lnSpc>
              <a:spcBef>
                <a:spcPts val="100"/>
              </a:spcBef>
              <a:tabLst>
                <a:tab pos="853440" algn="l"/>
                <a:tab pos="4221480" algn="l"/>
              </a:tabLst>
            </a:pPr>
            <a:r>
              <a:rPr sz="4800" u="heavy" dirty="0">
                <a:uFill>
                  <a:solidFill>
                    <a:srgbClr val="455A64"/>
                  </a:solidFill>
                </a:uFill>
                <a:latin typeface="Courier New" panose="02070309020205020404" pitchFamily="49" charset="0"/>
                <a:cs typeface="Courier New" panose="02070309020205020404" pitchFamily="49" charset="0"/>
              </a:rPr>
              <a:t> THANK YOU!	</a:t>
            </a:r>
            <a:endParaRPr sz="4800" dirty="0">
              <a:latin typeface="Courier New" panose="02070309020205020404" pitchFamily="49" charset="0"/>
              <a:cs typeface="Courier New" panose="02070309020205020404" pitchFamily="49" charset="0"/>
            </a:endParaRPr>
          </a:p>
        </p:txBody>
      </p:sp>
      <p:pic>
        <p:nvPicPr>
          <p:cNvPr id="15" name="object 15"/>
          <p:cNvPicPr/>
          <p:nvPr/>
        </p:nvPicPr>
        <p:blipFill>
          <a:blip r:embed="rId6" cstate="print"/>
          <a:stretch>
            <a:fillRect/>
          </a:stretch>
        </p:blipFill>
        <p:spPr>
          <a:xfrm>
            <a:off x="5580827" y="3262950"/>
            <a:ext cx="3217899" cy="818299"/>
          </a:xfrm>
          <a:prstGeom prst="rect">
            <a:avLst/>
          </a:prstGeom>
        </p:spPr>
      </p:pic>
      <p:sp>
        <p:nvSpPr>
          <p:cNvPr id="17" name="TextBox 16">
            <a:extLst>
              <a:ext uri="{FF2B5EF4-FFF2-40B4-BE49-F238E27FC236}">
                <a16:creationId xmlns:a16="http://schemas.microsoft.com/office/drawing/2014/main" id="{4986B68E-0070-DEAB-E7E8-080BAEF40F35}"/>
              </a:ext>
            </a:extLst>
          </p:cNvPr>
          <p:cNvSpPr txBox="1"/>
          <p:nvPr/>
        </p:nvSpPr>
        <p:spPr>
          <a:xfrm>
            <a:off x="6050956" y="2617813"/>
            <a:ext cx="1340444" cy="369332"/>
          </a:xfrm>
          <a:prstGeom prst="rect">
            <a:avLst/>
          </a:prstGeom>
          <a:noFill/>
        </p:spPr>
        <p:txBody>
          <a:bodyPr wrap="square" rtlCol="0">
            <a:spAutoFit/>
          </a:bodyPr>
          <a:lstStyle/>
          <a:p>
            <a:r>
              <a:rPr lang="en-US" dirty="0"/>
              <a:t>Git Hub </a:t>
            </a:r>
            <a:r>
              <a:rPr lang="en-US" dirty="0" err="1"/>
              <a:t>LInk</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5699" y="438150"/>
            <a:ext cx="3290875" cy="505267"/>
          </a:xfrm>
          <a:prstGeom prst="rect">
            <a:avLst/>
          </a:prstGeom>
        </p:spPr>
        <p:txBody>
          <a:bodyPr vert="horz" wrap="square" lIns="0" tIns="12700" rIns="0" bIns="0" rtlCol="0">
            <a:spAutoFit/>
          </a:bodyPr>
          <a:lstStyle/>
          <a:p>
            <a:pPr marL="12700">
              <a:lnSpc>
                <a:spcPct val="100000"/>
              </a:lnSpc>
              <a:spcBef>
                <a:spcPts val="100"/>
              </a:spcBef>
            </a:pPr>
            <a:r>
              <a:rPr lang="en-IN" sz="3200" dirty="0">
                <a:solidFill>
                  <a:srgbClr val="2C294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object 3"/>
          <p:cNvSpPr txBox="1"/>
          <p:nvPr/>
        </p:nvSpPr>
        <p:spPr>
          <a:xfrm>
            <a:off x="533399" y="1211035"/>
            <a:ext cx="4855474" cy="1635704"/>
          </a:xfrm>
          <a:prstGeom prst="rect">
            <a:avLst/>
          </a:prstGeom>
        </p:spPr>
        <p:txBody>
          <a:bodyPr vert="horz" wrap="square" lIns="0" tIns="19685" rIns="0" bIns="0" rtlCol="0">
            <a:spAutoFit/>
          </a:bodyPr>
          <a:lstStyle/>
          <a:p>
            <a:pPr marL="12065" marR="5715" algn="just">
              <a:lnSpc>
                <a:spcPts val="1430"/>
              </a:lnSpc>
              <a:spcBef>
                <a:spcPts val="155"/>
              </a:spcBef>
              <a:tabLst>
                <a:tab pos="333375" algn="l"/>
              </a:tabLst>
            </a:pPr>
            <a:r>
              <a:rPr lang="en-US" sz="1400" dirty="0">
                <a:latin typeface="Arial" panose="020B0604020202020204" pitchFamily="34" charset="0"/>
                <a:ea typeface="Tahoma" panose="020B0604030504040204" pitchFamily="34" charset="0"/>
                <a:cs typeface="Arial" panose="020B0604020202020204" pitchFamily="34" charset="0"/>
              </a:rPr>
              <a:t>Uber is a transportation company with an app that allows passengers to hail a ride and drivers to charge fares and get paid. More specifically, Uber is a ridesharing company that hires independent contractors as drivers. It's one of many services today that contribute to the sharing economy, supplying a means of connecting existing resources instead of providing the physical resources themselves</a:t>
            </a:r>
            <a:r>
              <a:rPr lang="en-US" sz="1400" dirty="0">
                <a:latin typeface="Arial" panose="020B0604020202020204" pitchFamily="34" charset="0"/>
                <a:cs typeface="Arial" panose="020B0604020202020204" pitchFamily="34" charset="0"/>
              </a:rPr>
              <a:t>. </a:t>
            </a:r>
            <a:r>
              <a:rPr lang="en-US" sz="1400" dirty="0">
                <a:latin typeface="Arial" panose="020B0604020202020204" pitchFamily="34" charset="0"/>
                <a:ea typeface="Tahoma" panose="020B0604030504040204" pitchFamily="34" charset="0"/>
                <a:cs typeface="Arial" panose="020B0604020202020204" pitchFamily="34" charset="0"/>
              </a:rPr>
              <a:t>Uber is an international company located in 69 countries and around 900 cities around the world.</a:t>
            </a:r>
            <a:endParaRPr sz="1400" dirty="0">
              <a:latin typeface="Arial" panose="020B0604020202020204" pitchFamily="34" charset="0"/>
              <a:ea typeface="Tahoma" panose="020B0604030504040204" pitchFamily="34" charset="0"/>
              <a:cs typeface="Arial" panose="020B0604020202020204" pitchFamily="34" charset="0"/>
            </a:endParaRPr>
          </a:p>
        </p:txBody>
      </p:sp>
      <p:sp>
        <p:nvSpPr>
          <p:cNvPr id="5" name="object 5"/>
          <p:cNvSpPr/>
          <p:nvPr/>
        </p:nvSpPr>
        <p:spPr>
          <a:xfrm>
            <a:off x="6529200" y="191924"/>
            <a:ext cx="2614930" cy="346710"/>
          </a:xfrm>
          <a:custGeom>
            <a:avLst/>
            <a:gdLst/>
            <a:ahLst/>
            <a:cxnLst/>
            <a:rect l="l" t="t" r="r" b="b"/>
            <a:pathLst>
              <a:path w="2614929" h="346709">
                <a:moveTo>
                  <a:pt x="2614800" y="0"/>
                </a:moveTo>
                <a:lnTo>
                  <a:pt x="0" y="0"/>
                </a:lnTo>
                <a:lnTo>
                  <a:pt x="0" y="346199"/>
                </a:lnTo>
                <a:lnTo>
                  <a:pt x="2614800" y="346199"/>
                </a:lnTo>
                <a:lnTo>
                  <a:pt x="2614800" y="0"/>
                </a:lnTo>
                <a:close/>
              </a:path>
            </a:pathLst>
          </a:custGeom>
          <a:solidFill>
            <a:srgbClr val="FF0000"/>
          </a:solidFill>
        </p:spPr>
        <p:txBody>
          <a:bodyPr wrap="square" lIns="0" tIns="0" rIns="0" bIns="0" rtlCol="0"/>
          <a:lstStyle/>
          <a:p>
            <a:endParaRPr/>
          </a:p>
        </p:txBody>
      </p:sp>
      <p:pic>
        <p:nvPicPr>
          <p:cNvPr id="7" name="Picture 6">
            <a:extLst>
              <a:ext uri="{FF2B5EF4-FFF2-40B4-BE49-F238E27FC236}">
                <a16:creationId xmlns:a16="http://schemas.microsoft.com/office/drawing/2014/main" id="{D6E0DEEB-C706-0FBC-C655-6BD56D38FA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1211035"/>
            <a:ext cx="3200400" cy="3189515"/>
          </a:xfrm>
          <a:prstGeom prst="rect">
            <a:avLst/>
          </a:prstGeom>
        </p:spPr>
      </p:pic>
    </p:spTree>
    <p:extLst>
      <p:ext uri="{BB962C8B-B14F-4D97-AF65-F5344CB8AC3E}">
        <p14:creationId xmlns:p14="http://schemas.microsoft.com/office/powerpoint/2010/main" val="3956313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550956"/>
            <a:ext cx="4800599" cy="505267"/>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2C294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STATEMENT</a:t>
            </a:r>
            <a:endParaRPr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FABF102-1001-19F5-1680-D59506883ECF}"/>
              </a:ext>
            </a:extLst>
          </p:cNvPr>
          <p:cNvPicPr>
            <a:picLocks noChangeAspect="1"/>
          </p:cNvPicPr>
          <p:nvPr/>
        </p:nvPicPr>
        <p:blipFill>
          <a:blip r:embed="rId2"/>
          <a:stretch>
            <a:fillRect/>
          </a:stretch>
        </p:blipFill>
        <p:spPr>
          <a:xfrm>
            <a:off x="6528589" y="209550"/>
            <a:ext cx="2615411" cy="341406"/>
          </a:xfrm>
          <a:prstGeom prst="rect">
            <a:avLst/>
          </a:prstGeom>
        </p:spPr>
      </p:pic>
      <p:sp>
        <p:nvSpPr>
          <p:cNvPr id="10" name="TextBox 9">
            <a:extLst>
              <a:ext uri="{FF2B5EF4-FFF2-40B4-BE49-F238E27FC236}">
                <a16:creationId xmlns:a16="http://schemas.microsoft.com/office/drawing/2014/main" id="{31CF4DDD-E9F6-7032-A993-A5E5F66842EB}"/>
              </a:ext>
            </a:extLst>
          </p:cNvPr>
          <p:cNvSpPr txBox="1"/>
          <p:nvPr/>
        </p:nvSpPr>
        <p:spPr>
          <a:xfrm>
            <a:off x="609601" y="1276350"/>
            <a:ext cx="5181600" cy="2677656"/>
          </a:xfrm>
          <a:prstGeom prst="rect">
            <a:avLst/>
          </a:prstGeom>
          <a:noFill/>
        </p:spPr>
        <p:txBody>
          <a:bodyPr wrap="square">
            <a:spAutoFit/>
          </a:bodyPr>
          <a:lstStyle/>
          <a:p>
            <a:pPr algn="l"/>
            <a:r>
              <a:rPr lang="en-US" sz="1400" b="0" i="0" dirty="0">
                <a:solidFill>
                  <a:srgbClr val="292929"/>
                </a:solidFill>
                <a:effectLst/>
                <a:latin typeface="Arial" panose="020B0604020202020204" pitchFamily="34" charset="0"/>
                <a:cs typeface="Arial" panose="020B0604020202020204" pitchFamily="34" charset="0"/>
              </a:rPr>
              <a:t>Uber is an international company located in 69 countries and around 900 cities around the world. Lyft, on the other hand, operates in approximately 644 cities in the US and 12 cities in Canada alone. However, in the US, it is the second-largest passenger company with a market share of 31%.</a:t>
            </a:r>
          </a:p>
          <a:p>
            <a:pPr algn="l"/>
            <a:endParaRPr lang="en-US" sz="1400" dirty="0">
              <a:solidFill>
                <a:srgbClr val="292929"/>
              </a:solidFill>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Ø"/>
            </a:pPr>
            <a:r>
              <a:rPr lang="en-US" sz="1400" b="0" i="0" dirty="0">
                <a:solidFill>
                  <a:srgbClr val="292929"/>
                </a:solidFill>
                <a:effectLst/>
                <a:latin typeface="Arial" panose="020B0604020202020204" pitchFamily="34" charset="0"/>
                <a:cs typeface="Arial" panose="020B0604020202020204" pitchFamily="34" charset="0"/>
              </a:rPr>
              <a:t>How does Uber price work?</a:t>
            </a:r>
          </a:p>
          <a:p>
            <a:pPr marL="285750" indent="-285750" algn="l">
              <a:buFont typeface="Wingdings" panose="05000000000000000000" pitchFamily="2" charset="2"/>
              <a:buChar char="Ø"/>
            </a:pPr>
            <a:r>
              <a:rPr lang="en-US" sz="1400" b="0" i="0" dirty="0">
                <a:solidFill>
                  <a:srgbClr val="292929"/>
                </a:solidFill>
                <a:effectLst/>
                <a:latin typeface="Arial" panose="020B0604020202020204" pitchFamily="34" charset="0"/>
                <a:cs typeface="Arial" panose="020B0604020202020204" pitchFamily="34" charset="0"/>
              </a:rPr>
              <a:t>Why are Uber rates changing?</a:t>
            </a:r>
          </a:p>
          <a:p>
            <a:pPr marL="285750" indent="-285750" algn="l">
              <a:buFont typeface="Wingdings" panose="05000000000000000000" pitchFamily="2" charset="2"/>
              <a:buChar char="Ø"/>
            </a:pPr>
            <a:r>
              <a:rPr lang="en-US" sz="1400" b="0" i="0" dirty="0">
                <a:solidFill>
                  <a:srgbClr val="292929"/>
                </a:solidFill>
                <a:effectLst/>
                <a:latin typeface="Arial" panose="020B0604020202020204" pitchFamily="34" charset="0"/>
                <a:cs typeface="Arial" panose="020B0604020202020204" pitchFamily="34" charset="0"/>
              </a:rPr>
              <a:t>How many times have I traveled in the past?*</a:t>
            </a:r>
          </a:p>
          <a:p>
            <a:pPr marL="285750" indent="-285750" algn="l">
              <a:buFont typeface="Wingdings" panose="05000000000000000000" pitchFamily="2" charset="2"/>
              <a:buChar char="Ø"/>
            </a:pPr>
            <a:r>
              <a:rPr lang="en-US" sz="1400" b="0" i="0" dirty="0">
                <a:solidFill>
                  <a:srgbClr val="292929"/>
                </a:solidFill>
                <a:effectLst/>
                <a:latin typeface="Arial" panose="020B0604020202020204" pitchFamily="34" charset="0"/>
                <a:cs typeface="Arial" panose="020B0604020202020204" pitchFamily="34" charset="0"/>
              </a:rPr>
              <a:t>How many trips were completed and canceled?*</a:t>
            </a:r>
          </a:p>
          <a:p>
            <a:pPr marL="285750" indent="-285750" algn="l">
              <a:buFont typeface="Wingdings" panose="05000000000000000000" pitchFamily="2" charset="2"/>
              <a:buChar char="Ø"/>
            </a:pPr>
            <a:r>
              <a:rPr lang="en-US" sz="1400" b="0" i="0" dirty="0">
                <a:solidFill>
                  <a:srgbClr val="292929"/>
                </a:solidFill>
                <a:effectLst/>
                <a:latin typeface="Arial" panose="020B0604020202020204" pitchFamily="34" charset="0"/>
                <a:cs typeface="Arial" panose="020B0604020202020204" pitchFamily="34" charset="0"/>
              </a:rPr>
              <a:t>What a measure. fare, distance, amount, and time spent on the ride?*</a:t>
            </a:r>
          </a:p>
        </p:txBody>
      </p:sp>
      <p:pic>
        <p:nvPicPr>
          <p:cNvPr id="7" name="Picture 6">
            <a:extLst>
              <a:ext uri="{FF2B5EF4-FFF2-40B4-BE49-F238E27FC236}">
                <a16:creationId xmlns:a16="http://schemas.microsoft.com/office/drawing/2014/main" id="{7C5FB483-0153-70F3-83C2-6450E8E0E3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1266" y="1352550"/>
            <a:ext cx="2954868" cy="1981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2731" y="434316"/>
            <a:ext cx="2895600" cy="505267"/>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2C294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CHALLENGES</a:t>
            </a:r>
            <a:endParaRPr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object 3"/>
          <p:cNvSpPr/>
          <p:nvPr/>
        </p:nvSpPr>
        <p:spPr>
          <a:xfrm>
            <a:off x="6529070" y="133350"/>
            <a:ext cx="2614930" cy="346710"/>
          </a:xfrm>
          <a:custGeom>
            <a:avLst/>
            <a:gdLst/>
            <a:ahLst/>
            <a:cxnLst/>
            <a:rect l="l" t="t" r="r" b="b"/>
            <a:pathLst>
              <a:path w="2614929" h="346709">
                <a:moveTo>
                  <a:pt x="2614800" y="0"/>
                </a:moveTo>
                <a:lnTo>
                  <a:pt x="0" y="0"/>
                </a:lnTo>
                <a:lnTo>
                  <a:pt x="0" y="346199"/>
                </a:lnTo>
                <a:lnTo>
                  <a:pt x="2614800" y="346199"/>
                </a:lnTo>
                <a:lnTo>
                  <a:pt x="2614800" y="0"/>
                </a:lnTo>
                <a:close/>
              </a:path>
            </a:pathLst>
          </a:custGeom>
          <a:solidFill>
            <a:srgbClr val="FF0000"/>
          </a:solidFill>
        </p:spPr>
        <p:txBody>
          <a:bodyPr wrap="square" lIns="0" tIns="0" rIns="0" bIns="0" rtlCol="0"/>
          <a:lstStyle/>
          <a:p>
            <a:endParaRPr/>
          </a:p>
        </p:txBody>
      </p:sp>
      <p:sp>
        <p:nvSpPr>
          <p:cNvPr id="5" name="object 5"/>
          <p:cNvSpPr txBox="1"/>
          <p:nvPr/>
        </p:nvSpPr>
        <p:spPr>
          <a:xfrm>
            <a:off x="457200" y="1276350"/>
            <a:ext cx="4920615" cy="1481816"/>
          </a:xfrm>
          <a:prstGeom prst="rect">
            <a:avLst/>
          </a:prstGeom>
        </p:spPr>
        <p:txBody>
          <a:bodyPr vert="horz" wrap="square" lIns="0" tIns="19685" rIns="0" bIns="0" rtlCol="0">
            <a:spAutoFit/>
          </a:bodyPr>
          <a:lstStyle/>
          <a:p>
            <a:pPr marL="297815" marR="5080" indent="-285750" algn="just">
              <a:lnSpc>
                <a:spcPts val="1430"/>
              </a:lnSpc>
              <a:spcBef>
                <a:spcPts val="155"/>
              </a:spcBef>
              <a:buClr>
                <a:srgbClr val="000000"/>
              </a:buClr>
              <a:buFont typeface="Arial" panose="020B0604020202020204" pitchFamily="34" charset="0"/>
              <a:buChar char="•"/>
              <a:tabLst>
                <a:tab pos="333375" algn="l"/>
              </a:tabLst>
            </a:pPr>
            <a:r>
              <a:rPr sz="1400" spc="10" dirty="0">
                <a:solidFill>
                  <a:srgbClr val="292929"/>
                </a:solidFill>
                <a:latin typeface="Arial" panose="020B0604020202020204" pitchFamily="34" charset="0"/>
                <a:cs typeface="Arial" panose="020B0604020202020204" pitchFamily="34" charset="0"/>
              </a:rPr>
              <a:t>Finding the </a:t>
            </a:r>
            <a:r>
              <a:rPr sz="1400" spc="5" dirty="0">
                <a:solidFill>
                  <a:srgbClr val="292929"/>
                </a:solidFill>
                <a:latin typeface="Arial" panose="020B0604020202020204" pitchFamily="34" charset="0"/>
                <a:cs typeface="Arial" panose="020B0604020202020204" pitchFamily="34" charset="0"/>
              </a:rPr>
              <a:t>best regression </a:t>
            </a:r>
            <a:r>
              <a:rPr sz="1400" spc="-5" dirty="0">
                <a:solidFill>
                  <a:srgbClr val="292929"/>
                </a:solidFill>
                <a:latin typeface="Arial" panose="020B0604020202020204" pitchFamily="34" charset="0"/>
                <a:cs typeface="Arial" panose="020B0604020202020204" pitchFamily="34" charset="0"/>
              </a:rPr>
              <a:t>algorithm, </a:t>
            </a:r>
            <a:r>
              <a:rPr sz="1400" spc="-20" dirty="0">
                <a:solidFill>
                  <a:srgbClr val="292929"/>
                </a:solidFill>
                <a:latin typeface="Arial" panose="020B0604020202020204" pitchFamily="34" charset="0"/>
                <a:cs typeface="Arial" panose="020B0604020202020204" pitchFamily="34" charset="0"/>
              </a:rPr>
              <a:t>among </a:t>
            </a:r>
            <a:r>
              <a:rPr sz="1400" spc="10" dirty="0">
                <a:solidFill>
                  <a:srgbClr val="292929"/>
                </a:solidFill>
                <a:latin typeface="Arial" panose="020B0604020202020204" pitchFamily="34" charset="0"/>
                <a:cs typeface="Arial" panose="020B0604020202020204" pitchFamily="34" charset="0"/>
              </a:rPr>
              <a:t>Linear </a:t>
            </a:r>
            <a:r>
              <a:rPr sz="1400" spc="-10" dirty="0">
                <a:solidFill>
                  <a:srgbClr val="292929"/>
                </a:solidFill>
                <a:latin typeface="Arial" panose="020B0604020202020204" pitchFamily="34" charset="0"/>
                <a:cs typeface="Arial" panose="020B0604020202020204" pitchFamily="34" charset="0"/>
              </a:rPr>
              <a:t>Regression</a:t>
            </a:r>
            <a:r>
              <a:rPr sz="1400" spc="-35" dirty="0">
                <a:solidFill>
                  <a:srgbClr val="292929"/>
                </a:solidFill>
                <a:latin typeface="Arial" panose="020B0604020202020204" pitchFamily="34" charset="0"/>
                <a:cs typeface="Arial" panose="020B0604020202020204" pitchFamily="34" charset="0"/>
              </a:rPr>
              <a:t> </a:t>
            </a:r>
            <a:r>
              <a:rPr sz="1400" spc="-360" dirty="0">
                <a:solidFill>
                  <a:srgbClr val="292929"/>
                </a:solidFill>
                <a:latin typeface="Arial" panose="020B0604020202020204" pitchFamily="34" charset="0"/>
                <a:cs typeface="Arial" panose="020B0604020202020204" pitchFamily="34" charset="0"/>
              </a:rPr>
              <a:t> </a:t>
            </a:r>
            <a:r>
              <a:rPr sz="1400" spc="25" dirty="0">
                <a:solidFill>
                  <a:srgbClr val="292929"/>
                </a:solidFill>
                <a:latin typeface="Arial" panose="020B0604020202020204" pitchFamily="34" charset="0"/>
                <a:cs typeface="Arial" panose="020B0604020202020204" pitchFamily="34" charset="0"/>
              </a:rPr>
              <a:t>for</a:t>
            </a:r>
            <a:r>
              <a:rPr sz="1400" spc="-145" dirty="0">
                <a:solidFill>
                  <a:srgbClr val="292929"/>
                </a:solidFill>
                <a:latin typeface="Arial" panose="020B0604020202020204" pitchFamily="34" charset="0"/>
                <a:cs typeface="Arial" panose="020B0604020202020204" pitchFamily="34" charset="0"/>
              </a:rPr>
              <a:t> </a:t>
            </a:r>
            <a:r>
              <a:rPr sz="1400" spc="20" dirty="0">
                <a:solidFill>
                  <a:srgbClr val="292929"/>
                </a:solidFill>
                <a:latin typeface="Arial" panose="020B0604020202020204" pitchFamily="34" charset="0"/>
                <a:cs typeface="Arial" panose="020B0604020202020204" pitchFamily="34" charset="0"/>
              </a:rPr>
              <a:t>our</a:t>
            </a:r>
            <a:r>
              <a:rPr sz="1400" spc="-145" dirty="0">
                <a:solidFill>
                  <a:srgbClr val="292929"/>
                </a:solidFill>
                <a:latin typeface="Arial" panose="020B0604020202020204" pitchFamily="34" charset="0"/>
                <a:cs typeface="Arial" panose="020B0604020202020204" pitchFamily="34" charset="0"/>
              </a:rPr>
              <a:t> </a:t>
            </a:r>
            <a:r>
              <a:rPr sz="1400" spc="10" dirty="0">
                <a:solidFill>
                  <a:srgbClr val="292929"/>
                </a:solidFill>
                <a:latin typeface="Arial" panose="020B0604020202020204" pitchFamily="34" charset="0"/>
                <a:cs typeface="Arial" panose="020B0604020202020204" pitchFamily="34" charset="0"/>
              </a:rPr>
              <a:t>problem</a:t>
            </a:r>
            <a:r>
              <a:rPr sz="1400" spc="-145" dirty="0">
                <a:solidFill>
                  <a:srgbClr val="292929"/>
                </a:solidFill>
                <a:latin typeface="Arial" panose="020B0604020202020204" pitchFamily="34" charset="0"/>
                <a:cs typeface="Arial" panose="020B0604020202020204" pitchFamily="34" charset="0"/>
              </a:rPr>
              <a:t> </a:t>
            </a:r>
            <a:r>
              <a:rPr sz="1400" spc="-5" dirty="0">
                <a:solidFill>
                  <a:srgbClr val="292929"/>
                </a:solidFill>
                <a:latin typeface="Arial" panose="020B0604020202020204" pitchFamily="34" charset="0"/>
                <a:cs typeface="Arial" panose="020B0604020202020204" pitchFamily="34" charset="0"/>
              </a:rPr>
              <a:t>was</a:t>
            </a:r>
            <a:r>
              <a:rPr sz="1400" spc="-145" dirty="0">
                <a:solidFill>
                  <a:srgbClr val="292929"/>
                </a:solidFill>
                <a:latin typeface="Arial" panose="020B0604020202020204" pitchFamily="34" charset="0"/>
                <a:cs typeface="Arial" panose="020B0604020202020204" pitchFamily="34" charset="0"/>
              </a:rPr>
              <a:t> </a:t>
            </a:r>
            <a:r>
              <a:rPr sz="1400" spc="-25" dirty="0">
                <a:solidFill>
                  <a:srgbClr val="292929"/>
                </a:solidFill>
                <a:latin typeface="Arial" panose="020B0604020202020204" pitchFamily="34" charset="0"/>
                <a:cs typeface="Arial" panose="020B0604020202020204" pitchFamily="34" charset="0"/>
              </a:rPr>
              <a:t>a</a:t>
            </a:r>
            <a:r>
              <a:rPr sz="1400" spc="-145" dirty="0">
                <a:solidFill>
                  <a:srgbClr val="292929"/>
                </a:solidFill>
                <a:latin typeface="Arial" panose="020B0604020202020204" pitchFamily="34" charset="0"/>
                <a:cs typeface="Arial" panose="020B0604020202020204" pitchFamily="34" charset="0"/>
              </a:rPr>
              <a:t> </a:t>
            </a:r>
            <a:r>
              <a:rPr sz="1400" spc="-15" dirty="0">
                <a:solidFill>
                  <a:srgbClr val="292929"/>
                </a:solidFill>
                <a:latin typeface="Arial" panose="020B0604020202020204" pitchFamily="34" charset="0"/>
                <a:cs typeface="Arial" panose="020B0604020202020204" pitchFamily="34" charset="0"/>
              </a:rPr>
              <a:t>challenge.</a:t>
            </a:r>
            <a:endParaRPr lang="en-IN" sz="1400" spc="-15" dirty="0">
              <a:solidFill>
                <a:srgbClr val="292929"/>
              </a:solidFill>
              <a:latin typeface="Arial" panose="020B0604020202020204" pitchFamily="34" charset="0"/>
              <a:cs typeface="Arial" panose="020B0604020202020204" pitchFamily="34" charset="0"/>
            </a:endParaRPr>
          </a:p>
          <a:p>
            <a:pPr marL="297815" marR="13970" indent="-285750" algn="just">
              <a:lnSpc>
                <a:spcPts val="1420"/>
              </a:lnSpc>
              <a:spcBef>
                <a:spcPts val="1040"/>
              </a:spcBef>
              <a:buFont typeface="Arial" panose="020B0604020202020204" pitchFamily="34" charset="0"/>
              <a:buChar char="•"/>
              <a:tabLst>
                <a:tab pos="333375" algn="l"/>
              </a:tabLst>
            </a:pPr>
            <a:r>
              <a:rPr lang="en-US" sz="1400" dirty="0">
                <a:latin typeface="Arial" panose="020B0604020202020204" pitchFamily="34" charset="0"/>
                <a:cs typeface="Arial" panose="020B0604020202020204" pitchFamily="34" charset="0"/>
              </a:rPr>
              <a:t>Collecting meaningful data. </a:t>
            </a:r>
          </a:p>
          <a:p>
            <a:pPr marL="297815" marR="13970" indent="-285750" algn="just">
              <a:lnSpc>
                <a:spcPts val="1420"/>
              </a:lnSpc>
              <a:spcBef>
                <a:spcPts val="1040"/>
              </a:spcBef>
              <a:buFont typeface="Arial" panose="020B0604020202020204" pitchFamily="34" charset="0"/>
              <a:buChar char="•"/>
              <a:tabLst>
                <a:tab pos="333375" algn="l"/>
              </a:tabLst>
            </a:pPr>
            <a:r>
              <a:rPr lang="en-US" sz="1400" dirty="0">
                <a:latin typeface="Arial" panose="020B0604020202020204" pitchFamily="34" charset="0"/>
                <a:cs typeface="Arial" panose="020B0604020202020204" pitchFamily="34" charset="0"/>
              </a:rPr>
              <a:t>With the high volume of data available for businesses, collecting meaningful data is a big challenge.</a:t>
            </a:r>
          </a:p>
          <a:p>
            <a:pPr marL="297815" marR="13970" indent="-285750" algn="just">
              <a:lnSpc>
                <a:spcPts val="1420"/>
              </a:lnSpc>
              <a:spcBef>
                <a:spcPts val="1040"/>
              </a:spcBef>
              <a:buFont typeface="Arial" panose="020B0604020202020204" pitchFamily="34" charset="0"/>
              <a:buChar char="•"/>
              <a:tabLst>
                <a:tab pos="333375" algn="l"/>
              </a:tabLst>
            </a:pPr>
            <a:r>
              <a:rPr lang="en-US" sz="1400" dirty="0">
                <a:latin typeface="Arial" panose="020B0604020202020204" pitchFamily="34" charset="0"/>
                <a:cs typeface="Arial" panose="020B0604020202020204" pitchFamily="34" charset="0"/>
              </a:rPr>
              <a:t>Selecting the right analytics tool.</a:t>
            </a:r>
            <a:endParaRPr sz="14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BF1334F3-952F-63EC-9819-E1B36AB85A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0" y="1177826"/>
            <a:ext cx="3252600" cy="278784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7400" y="361950"/>
            <a:ext cx="3477986" cy="443711"/>
          </a:xfrm>
          <a:prstGeom prst="rect">
            <a:avLst/>
          </a:prstGeom>
        </p:spPr>
        <p:txBody>
          <a:bodyPr vert="horz" wrap="square" lIns="0" tIns="12700" rIns="0" bIns="0" rtlCol="0">
            <a:spAutoFit/>
          </a:bodyPr>
          <a:lstStyle/>
          <a:p>
            <a:pPr marL="12700">
              <a:lnSpc>
                <a:spcPct val="100000"/>
              </a:lnSpc>
              <a:spcBef>
                <a:spcPts val="100"/>
              </a:spcBef>
            </a:pPr>
            <a:r>
              <a:rPr lang="en-I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LIBRARIES USED</a:t>
            </a:r>
            <a:endParaRPr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FABF102-1001-19F5-1680-D59506883ECF}"/>
              </a:ext>
            </a:extLst>
          </p:cNvPr>
          <p:cNvPicPr>
            <a:picLocks noChangeAspect="1"/>
          </p:cNvPicPr>
          <p:nvPr/>
        </p:nvPicPr>
        <p:blipFill>
          <a:blip r:embed="rId2"/>
          <a:stretch>
            <a:fillRect/>
          </a:stretch>
        </p:blipFill>
        <p:spPr>
          <a:xfrm>
            <a:off x="6528589" y="57150"/>
            <a:ext cx="2615411" cy="341406"/>
          </a:xfrm>
          <a:prstGeom prst="rect">
            <a:avLst/>
          </a:prstGeom>
        </p:spPr>
      </p:pic>
      <p:sp>
        <p:nvSpPr>
          <p:cNvPr id="3" name="TextBox 2">
            <a:extLst>
              <a:ext uri="{FF2B5EF4-FFF2-40B4-BE49-F238E27FC236}">
                <a16:creationId xmlns:a16="http://schemas.microsoft.com/office/drawing/2014/main" id="{52B7E829-731A-BCC0-B4C5-2798EC5CA230}"/>
              </a:ext>
            </a:extLst>
          </p:cNvPr>
          <p:cNvSpPr txBox="1"/>
          <p:nvPr/>
        </p:nvSpPr>
        <p:spPr>
          <a:xfrm>
            <a:off x="228600" y="895350"/>
            <a:ext cx="8763000" cy="3785652"/>
          </a:xfrm>
          <a:prstGeom prst="rect">
            <a:avLst/>
          </a:prstGeom>
          <a:noFill/>
        </p:spPr>
        <p:txBody>
          <a:bodyPr wrap="square" rtlCol="0">
            <a:spAutoFit/>
          </a:bodyPr>
          <a:lstStyle/>
          <a:p>
            <a:r>
              <a:rPr lang="en-IN" sz="1400" dirty="0">
                <a:solidFill>
                  <a:srgbClr val="00B0F0"/>
                </a:solidFill>
                <a:latin typeface="Arial" panose="020B0604020202020204" pitchFamily="34" charset="0"/>
                <a:cs typeface="Arial" panose="020B0604020202020204" pitchFamily="34" charset="0"/>
              </a:rPr>
              <a:t>import warnings</a:t>
            </a:r>
          </a:p>
          <a:p>
            <a:r>
              <a:rPr lang="en-US" sz="1200" dirty="0">
                <a:latin typeface="Arial" panose="020B0604020202020204" pitchFamily="34" charset="0"/>
                <a:cs typeface="Arial" panose="020B0604020202020204" pitchFamily="34" charset="0"/>
              </a:rPr>
              <a:t>Warning messages are typically issued in situations where it is useful to alert the user of some condition in a program, where that condition (normally) doesn’t warrant raising an exception and terminating the program.</a:t>
            </a:r>
            <a:endParaRPr lang="en-IN" sz="1200" dirty="0">
              <a:latin typeface="Arial" panose="020B0604020202020204" pitchFamily="34" charset="0"/>
              <a:cs typeface="Arial" panose="020B0604020202020204" pitchFamily="34" charset="0"/>
            </a:endParaRPr>
          </a:p>
          <a:p>
            <a:endParaRPr lang="en-IN" sz="1400" u="sng" dirty="0">
              <a:latin typeface="Arial" panose="020B0604020202020204" pitchFamily="34" charset="0"/>
              <a:cs typeface="Arial" panose="020B0604020202020204" pitchFamily="34" charset="0"/>
            </a:endParaRPr>
          </a:p>
          <a:p>
            <a:r>
              <a:rPr lang="en-IN" sz="1400" dirty="0">
                <a:solidFill>
                  <a:srgbClr val="00B0F0"/>
                </a:solidFill>
                <a:latin typeface="Arial" panose="020B0604020202020204" pitchFamily="34" charset="0"/>
                <a:cs typeface="Arial" panose="020B0604020202020204" pitchFamily="34" charset="0"/>
              </a:rPr>
              <a:t>import </a:t>
            </a:r>
            <a:r>
              <a:rPr lang="en-IN" sz="1400" dirty="0" err="1">
                <a:solidFill>
                  <a:srgbClr val="00B0F0"/>
                </a:solidFill>
                <a:latin typeface="Arial" panose="020B0604020202020204" pitchFamily="34" charset="0"/>
                <a:cs typeface="Arial" panose="020B0604020202020204" pitchFamily="34" charset="0"/>
              </a:rPr>
              <a:t>numpy</a:t>
            </a:r>
            <a:endParaRPr lang="en-IN" sz="1400" dirty="0">
              <a:solidFill>
                <a:srgbClr val="00B0F0"/>
              </a:solidFill>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NumPy is a Python library used for working with arrays. It also has functions for working in domain of linear algebra, </a:t>
            </a:r>
            <a:r>
              <a:rPr lang="en-US" sz="1200" dirty="0" err="1">
                <a:latin typeface="Arial" panose="020B0604020202020204" pitchFamily="34" charset="0"/>
                <a:cs typeface="Arial" panose="020B0604020202020204" pitchFamily="34" charset="0"/>
              </a:rPr>
              <a:t>fourier</a:t>
            </a:r>
            <a:r>
              <a:rPr lang="en-US" sz="1200" dirty="0">
                <a:latin typeface="Arial" panose="020B0604020202020204" pitchFamily="34" charset="0"/>
                <a:cs typeface="Arial" panose="020B0604020202020204" pitchFamily="34" charset="0"/>
              </a:rPr>
              <a:t> transform, and matrices</a:t>
            </a:r>
            <a:r>
              <a:rPr lang="en-US" sz="1200" dirty="0">
                <a:solidFill>
                  <a:srgbClr val="00B0F0"/>
                </a:solidFill>
                <a:latin typeface="Arial" panose="020B0604020202020204" pitchFamily="34" charset="0"/>
                <a:cs typeface="Arial" panose="020B0604020202020204" pitchFamily="34" charset="0"/>
              </a:rPr>
              <a:t>.</a:t>
            </a:r>
          </a:p>
          <a:p>
            <a:endParaRPr lang="en-US" sz="1200" dirty="0">
              <a:solidFill>
                <a:srgbClr val="00B0F0"/>
              </a:solidFill>
              <a:latin typeface="Arial" panose="020B0604020202020204" pitchFamily="34" charset="0"/>
              <a:cs typeface="Arial" panose="020B0604020202020204" pitchFamily="34" charset="0"/>
            </a:endParaRPr>
          </a:p>
          <a:p>
            <a:r>
              <a:rPr lang="en-US" sz="1400" dirty="0">
                <a:solidFill>
                  <a:srgbClr val="00B0F0"/>
                </a:solidFill>
                <a:latin typeface="Arial" panose="020B0604020202020204" pitchFamily="34" charset="0"/>
                <a:cs typeface="Arial" panose="020B0604020202020204" pitchFamily="34" charset="0"/>
              </a:rPr>
              <a:t>import pandas</a:t>
            </a:r>
          </a:p>
          <a:p>
            <a:r>
              <a:rPr lang="en-US" sz="1200" dirty="0">
                <a:latin typeface="Arial" panose="020B0604020202020204" pitchFamily="34" charset="0"/>
                <a:cs typeface="Arial" panose="020B0604020202020204" pitchFamily="34" charset="0"/>
              </a:rPr>
              <a:t>Pandas is a game changer, and it is one of the most popular and commonly used tools in data analytics. Pandas is that it takes data from a CSV or TSV file or a SQL database and generates a Python object with rows and columns called a data frame, which looks remarkably similar to a table in statistics tools like Excel. Working with this is far more convenient than dealing with lists and/or dictionaries</a:t>
            </a:r>
            <a:r>
              <a:rPr lang="en-US" sz="1400" dirty="0">
                <a:latin typeface="Arial" panose="020B0604020202020204" pitchFamily="34" charset="0"/>
                <a:cs typeface="Arial" panose="020B0604020202020204" pitchFamily="34" charset="0"/>
              </a:rPr>
              <a:t>.</a:t>
            </a:r>
          </a:p>
          <a:p>
            <a:endParaRPr lang="en-IN" sz="1400" dirty="0">
              <a:solidFill>
                <a:srgbClr val="00B0F0"/>
              </a:solidFill>
              <a:latin typeface="Arial" panose="020B0604020202020204" pitchFamily="34" charset="0"/>
              <a:cs typeface="Arial" panose="020B0604020202020204" pitchFamily="34" charset="0"/>
            </a:endParaRPr>
          </a:p>
          <a:p>
            <a:r>
              <a:rPr lang="en-IN" sz="1400" dirty="0">
                <a:solidFill>
                  <a:srgbClr val="00B0F0"/>
                </a:solidFill>
                <a:latin typeface="Arial" panose="020B0604020202020204" pitchFamily="34" charset="0"/>
                <a:cs typeface="Arial" panose="020B0604020202020204" pitchFamily="34" charset="0"/>
              </a:rPr>
              <a:t>import matplotlib</a:t>
            </a:r>
          </a:p>
          <a:p>
            <a:r>
              <a:rPr lang="en-US" sz="1200" dirty="0">
                <a:latin typeface="Arial" panose="020B0604020202020204" pitchFamily="34" charset="0"/>
                <a:cs typeface="Arial" panose="020B0604020202020204" pitchFamily="34" charset="0"/>
              </a:rPr>
              <a:t>Matplotlib is a python library used to create 2D graphs and plots by using python scripts. It has a module named </a:t>
            </a:r>
            <a:r>
              <a:rPr lang="en-US" sz="1200" dirty="0" err="1">
                <a:latin typeface="Arial" panose="020B0604020202020204" pitchFamily="34" charset="0"/>
                <a:cs typeface="Arial" panose="020B0604020202020204" pitchFamily="34" charset="0"/>
              </a:rPr>
              <a:t>pyplot</a:t>
            </a:r>
            <a:r>
              <a:rPr lang="en-US" sz="1200" dirty="0">
                <a:latin typeface="Arial" panose="020B0604020202020204" pitchFamily="34" charset="0"/>
                <a:cs typeface="Arial" panose="020B0604020202020204" pitchFamily="34" charset="0"/>
              </a:rPr>
              <a:t> which makes things easy for plotting by providing feature to control line styles, font properties, formatting axes etc.</a:t>
            </a:r>
            <a:endParaRPr lang="en-IN" sz="1200" dirty="0">
              <a:latin typeface="Arial" panose="020B0604020202020204" pitchFamily="34" charset="0"/>
              <a:cs typeface="Arial" panose="020B0604020202020204" pitchFamily="34" charset="0"/>
            </a:endParaRPr>
          </a:p>
          <a:p>
            <a:endParaRPr lang="en-IN"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6360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0" y="246903"/>
            <a:ext cx="3200400" cy="443711"/>
          </a:xfrm>
          <a:prstGeom prst="rect">
            <a:avLst/>
          </a:prstGeom>
        </p:spPr>
        <p:txBody>
          <a:bodyPr vert="horz" wrap="square" lIns="0" tIns="12700" rIns="0" bIns="0" rtlCol="0">
            <a:spAutoFit/>
          </a:bodyPr>
          <a:lstStyle/>
          <a:p>
            <a:pPr marL="12700">
              <a:lnSpc>
                <a:spcPct val="100000"/>
              </a:lnSpc>
              <a:spcBef>
                <a:spcPts val="100"/>
              </a:spcBef>
            </a:pPr>
            <a:r>
              <a:rPr lang="en-I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LIBRARIES USED</a:t>
            </a:r>
            <a:endParaRPr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FABF102-1001-19F5-1680-D59506883ECF}"/>
              </a:ext>
            </a:extLst>
          </p:cNvPr>
          <p:cNvPicPr>
            <a:picLocks noChangeAspect="1"/>
          </p:cNvPicPr>
          <p:nvPr/>
        </p:nvPicPr>
        <p:blipFill>
          <a:blip r:embed="rId2"/>
          <a:stretch>
            <a:fillRect/>
          </a:stretch>
        </p:blipFill>
        <p:spPr>
          <a:xfrm>
            <a:off x="6528589" y="57150"/>
            <a:ext cx="2615411" cy="341406"/>
          </a:xfrm>
          <a:prstGeom prst="rect">
            <a:avLst/>
          </a:prstGeom>
        </p:spPr>
      </p:pic>
      <p:sp>
        <p:nvSpPr>
          <p:cNvPr id="3" name="TextBox 2">
            <a:extLst>
              <a:ext uri="{FF2B5EF4-FFF2-40B4-BE49-F238E27FC236}">
                <a16:creationId xmlns:a16="http://schemas.microsoft.com/office/drawing/2014/main" id="{52B7E829-731A-BCC0-B4C5-2798EC5CA230}"/>
              </a:ext>
            </a:extLst>
          </p:cNvPr>
          <p:cNvSpPr txBox="1"/>
          <p:nvPr/>
        </p:nvSpPr>
        <p:spPr>
          <a:xfrm>
            <a:off x="228600" y="777478"/>
            <a:ext cx="8828314" cy="4308872"/>
          </a:xfrm>
          <a:prstGeom prst="rect">
            <a:avLst/>
          </a:prstGeom>
          <a:noFill/>
        </p:spPr>
        <p:txBody>
          <a:bodyPr wrap="square" rtlCol="0">
            <a:spAutoFit/>
          </a:bodyPr>
          <a:lstStyle/>
          <a:p>
            <a:r>
              <a:rPr lang="en-IN" sz="1400" dirty="0">
                <a:solidFill>
                  <a:srgbClr val="00B0F0"/>
                </a:solidFill>
                <a:latin typeface="Arial" panose="020B0604020202020204" pitchFamily="34" charset="0"/>
                <a:cs typeface="Arial" panose="020B0604020202020204" pitchFamily="34" charset="0"/>
              </a:rPr>
              <a:t>import seaborn</a:t>
            </a:r>
          </a:p>
          <a:p>
            <a:r>
              <a:rPr lang="en-US" sz="1200" dirty="0">
                <a:latin typeface="Arial" panose="020B0604020202020204" pitchFamily="34" charset="0"/>
                <a:cs typeface="Arial" panose="020B0604020202020204" pitchFamily="34" charset="0"/>
              </a:rPr>
              <a:t>The import seaborn portion of the code tells Python to bring the Seaborn library into your current environment. The as </a:t>
            </a:r>
            <a:r>
              <a:rPr lang="en-US" sz="1200" dirty="0" err="1">
                <a:latin typeface="Arial" panose="020B0604020202020204" pitchFamily="34" charset="0"/>
                <a:cs typeface="Arial" panose="020B0604020202020204" pitchFamily="34" charset="0"/>
              </a:rPr>
              <a:t>sns</a:t>
            </a:r>
            <a:r>
              <a:rPr lang="en-US" sz="1200" dirty="0">
                <a:latin typeface="Arial" panose="020B0604020202020204" pitchFamily="34" charset="0"/>
                <a:cs typeface="Arial" panose="020B0604020202020204" pitchFamily="34" charset="0"/>
              </a:rPr>
              <a:t> portion of the code then tells Python to give Seaborn the alias of </a:t>
            </a:r>
            <a:r>
              <a:rPr lang="en-US" sz="1200" dirty="0" err="1">
                <a:latin typeface="Arial" panose="020B0604020202020204" pitchFamily="34" charset="0"/>
                <a:cs typeface="Arial" panose="020B0604020202020204" pitchFamily="34" charset="0"/>
              </a:rPr>
              <a:t>sns</a:t>
            </a:r>
            <a:r>
              <a:rPr lang="en-US" sz="1200" dirty="0">
                <a:latin typeface="Arial" panose="020B0604020202020204" pitchFamily="34" charset="0"/>
                <a:cs typeface="Arial" panose="020B0604020202020204" pitchFamily="34" charset="0"/>
              </a:rPr>
              <a:t>. This allows you to use Seaborn functions by simply typing </a:t>
            </a:r>
            <a:r>
              <a:rPr lang="en-US" sz="1200" dirty="0" err="1">
                <a:latin typeface="Arial" panose="020B0604020202020204" pitchFamily="34" charset="0"/>
                <a:cs typeface="Arial" panose="020B0604020202020204" pitchFamily="34" charset="0"/>
              </a:rPr>
              <a:t>sns.function_name</a:t>
            </a:r>
            <a:r>
              <a:rPr lang="en-US" sz="1200" dirty="0">
                <a:latin typeface="Arial" panose="020B0604020202020204" pitchFamily="34" charset="0"/>
                <a:cs typeface="Arial" panose="020B0604020202020204" pitchFamily="34" charset="0"/>
              </a:rPr>
              <a:t> rather than </a:t>
            </a:r>
            <a:r>
              <a:rPr lang="en-US" sz="1200" dirty="0" err="1">
                <a:latin typeface="Arial" panose="020B0604020202020204" pitchFamily="34" charset="0"/>
                <a:cs typeface="Arial" panose="020B0604020202020204" pitchFamily="34" charset="0"/>
              </a:rPr>
              <a:t>seaborn.function_name</a:t>
            </a:r>
            <a:r>
              <a:rPr lang="en-US" sz="1200" dirty="0">
                <a:latin typeface="Arial" panose="020B0604020202020204" pitchFamily="34" charset="0"/>
                <a:cs typeface="Arial" panose="020B0604020202020204" pitchFamily="34" charset="0"/>
              </a:rPr>
              <a:t>.</a:t>
            </a:r>
          </a:p>
          <a:p>
            <a:endParaRPr lang="en-US" sz="1400" dirty="0">
              <a:latin typeface="Arial" panose="020B0604020202020204" pitchFamily="34" charset="0"/>
              <a:cs typeface="Arial" panose="020B0604020202020204" pitchFamily="34" charset="0"/>
            </a:endParaRPr>
          </a:p>
          <a:p>
            <a:r>
              <a:rPr lang="en-US" sz="1400" dirty="0">
                <a:solidFill>
                  <a:srgbClr val="00B0F0"/>
                </a:solidFill>
                <a:latin typeface="Arial" panose="020B0604020202020204" pitchFamily="34" charset="0"/>
                <a:cs typeface="Arial" panose="020B0604020202020204" pitchFamily="34" charset="0"/>
              </a:rPr>
              <a:t>from </a:t>
            </a:r>
            <a:r>
              <a:rPr lang="en-US" sz="1400" dirty="0" err="1">
                <a:solidFill>
                  <a:srgbClr val="00B0F0"/>
                </a:solidFill>
                <a:latin typeface="Arial" panose="020B0604020202020204" pitchFamily="34" charset="0"/>
                <a:cs typeface="Arial" panose="020B0604020202020204" pitchFamily="34" charset="0"/>
              </a:rPr>
              <a:t>sklearn.model_selection</a:t>
            </a:r>
            <a:r>
              <a:rPr lang="en-US" sz="1400" dirty="0">
                <a:solidFill>
                  <a:srgbClr val="00B0F0"/>
                </a:solidFill>
                <a:latin typeface="Arial" panose="020B0604020202020204" pitchFamily="34" charset="0"/>
                <a:cs typeface="Arial" panose="020B0604020202020204" pitchFamily="34" charset="0"/>
              </a:rPr>
              <a:t> import </a:t>
            </a:r>
            <a:r>
              <a:rPr lang="en-US" sz="1400" dirty="0" err="1">
                <a:solidFill>
                  <a:srgbClr val="00B0F0"/>
                </a:solidFill>
                <a:latin typeface="Arial" panose="020B0604020202020204" pitchFamily="34" charset="0"/>
                <a:cs typeface="Arial" panose="020B0604020202020204" pitchFamily="34" charset="0"/>
              </a:rPr>
              <a:t>train_test_split</a:t>
            </a:r>
            <a:endParaRPr lang="en-US" sz="1400" dirty="0">
              <a:solidFill>
                <a:srgbClr val="00B0F0"/>
              </a:solidFill>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The </a:t>
            </a:r>
            <a:r>
              <a:rPr lang="en-US" sz="1200" dirty="0" err="1">
                <a:latin typeface="Arial" panose="020B0604020202020204" pitchFamily="34" charset="0"/>
                <a:cs typeface="Arial" panose="020B0604020202020204" pitchFamily="34" charset="0"/>
              </a:rPr>
              <a:t>Sklearn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train_test_split</a:t>
            </a:r>
            <a:r>
              <a:rPr lang="en-US" sz="1200" dirty="0">
                <a:latin typeface="Arial" panose="020B0604020202020204" pitchFamily="34" charset="0"/>
                <a:cs typeface="Arial" panose="020B0604020202020204" pitchFamily="34" charset="0"/>
              </a:rPr>
              <a:t> function splits a dataset into training data and test data.</a:t>
            </a:r>
          </a:p>
          <a:p>
            <a:endParaRPr lang="en-US" sz="1400" dirty="0">
              <a:latin typeface="Arial" panose="020B0604020202020204" pitchFamily="34" charset="0"/>
              <a:cs typeface="Arial" panose="020B0604020202020204" pitchFamily="34" charset="0"/>
            </a:endParaRPr>
          </a:p>
          <a:p>
            <a:r>
              <a:rPr lang="en-US" sz="1400" dirty="0">
                <a:solidFill>
                  <a:srgbClr val="00B0F0"/>
                </a:solidFill>
                <a:latin typeface="Arial" panose="020B0604020202020204" pitchFamily="34" charset="0"/>
                <a:cs typeface="Arial" panose="020B0604020202020204" pitchFamily="34" charset="0"/>
              </a:rPr>
              <a:t>from </a:t>
            </a:r>
            <a:r>
              <a:rPr lang="en-US" sz="1400" dirty="0" err="1">
                <a:solidFill>
                  <a:srgbClr val="00B0F0"/>
                </a:solidFill>
                <a:latin typeface="Arial" panose="020B0604020202020204" pitchFamily="34" charset="0"/>
                <a:cs typeface="Arial" panose="020B0604020202020204" pitchFamily="34" charset="0"/>
              </a:rPr>
              <a:t>sklearn.preprocessing</a:t>
            </a:r>
            <a:r>
              <a:rPr lang="en-US" sz="1400" dirty="0">
                <a:solidFill>
                  <a:srgbClr val="00B0F0"/>
                </a:solidFill>
                <a:latin typeface="Arial" panose="020B0604020202020204" pitchFamily="34" charset="0"/>
                <a:cs typeface="Arial" panose="020B0604020202020204" pitchFamily="34" charset="0"/>
              </a:rPr>
              <a:t> import </a:t>
            </a:r>
            <a:r>
              <a:rPr lang="en-US" sz="1400" dirty="0" err="1">
                <a:solidFill>
                  <a:srgbClr val="00B0F0"/>
                </a:solidFill>
                <a:latin typeface="Arial" panose="020B0604020202020204" pitchFamily="34" charset="0"/>
                <a:cs typeface="Arial" panose="020B0604020202020204" pitchFamily="34" charset="0"/>
              </a:rPr>
              <a:t>StandardScaler</a:t>
            </a:r>
            <a:endParaRPr lang="en-US" sz="1400" dirty="0">
              <a:solidFill>
                <a:srgbClr val="00B0F0"/>
              </a:solidFill>
              <a:latin typeface="Arial" panose="020B0604020202020204" pitchFamily="34" charset="0"/>
              <a:cs typeface="Arial" panose="020B0604020202020204" pitchFamily="34" charset="0"/>
            </a:endParaRPr>
          </a:p>
          <a:p>
            <a:r>
              <a:rPr lang="en-US" sz="1200" dirty="0" err="1">
                <a:latin typeface="Arial" panose="020B0604020202020204" pitchFamily="34" charset="0"/>
                <a:cs typeface="Arial" panose="020B0604020202020204" pitchFamily="34" charset="0"/>
              </a:rPr>
              <a:t>StandardScaler</a:t>
            </a:r>
            <a:r>
              <a:rPr lang="en-US" sz="1200" dirty="0">
                <a:latin typeface="Arial" panose="020B0604020202020204" pitchFamily="34" charset="0"/>
                <a:cs typeface="Arial" panose="020B0604020202020204" pitchFamily="34" charset="0"/>
              </a:rPr>
              <a:t> removes the mean and scales each feature/variable to unit variance. This operation is performed feature-wise in an independent way. </a:t>
            </a:r>
            <a:r>
              <a:rPr lang="en-US" sz="1200" dirty="0" err="1">
                <a:latin typeface="Arial" panose="020B0604020202020204" pitchFamily="34" charset="0"/>
                <a:cs typeface="Arial" panose="020B0604020202020204" pitchFamily="34" charset="0"/>
              </a:rPr>
              <a:t>StandardScaler</a:t>
            </a:r>
            <a:r>
              <a:rPr lang="en-US" sz="1200" dirty="0">
                <a:latin typeface="Arial" panose="020B0604020202020204" pitchFamily="34" charset="0"/>
                <a:cs typeface="Arial" panose="020B0604020202020204" pitchFamily="34" charset="0"/>
              </a:rPr>
              <a:t> can be influenced by outliers (if they exist in the dataset) since it involves the estimation of the empirical mean and standard deviation of each feature.</a:t>
            </a:r>
          </a:p>
          <a:p>
            <a:endParaRPr lang="en-US" sz="1400" dirty="0">
              <a:latin typeface="Arial" panose="020B0604020202020204" pitchFamily="34" charset="0"/>
              <a:cs typeface="Arial" panose="020B0604020202020204" pitchFamily="34" charset="0"/>
            </a:endParaRPr>
          </a:p>
          <a:p>
            <a:r>
              <a:rPr lang="en-US" sz="1400" dirty="0">
                <a:solidFill>
                  <a:srgbClr val="00B0F0"/>
                </a:solidFill>
                <a:latin typeface="Arial" panose="020B0604020202020204" pitchFamily="34" charset="0"/>
                <a:cs typeface="Arial" panose="020B0604020202020204" pitchFamily="34" charset="0"/>
              </a:rPr>
              <a:t>from </a:t>
            </a:r>
            <a:r>
              <a:rPr lang="en-US" sz="1400" dirty="0" err="1">
                <a:solidFill>
                  <a:srgbClr val="00B0F0"/>
                </a:solidFill>
                <a:latin typeface="Arial" panose="020B0604020202020204" pitchFamily="34" charset="0"/>
                <a:cs typeface="Arial" panose="020B0604020202020204" pitchFamily="34" charset="0"/>
              </a:rPr>
              <a:t>sklearn.linear_model</a:t>
            </a:r>
            <a:r>
              <a:rPr lang="en-US" sz="1400" dirty="0">
                <a:solidFill>
                  <a:srgbClr val="00B0F0"/>
                </a:solidFill>
                <a:latin typeface="Arial" panose="020B0604020202020204" pitchFamily="34" charset="0"/>
                <a:cs typeface="Arial" panose="020B0604020202020204" pitchFamily="34" charset="0"/>
              </a:rPr>
              <a:t> import </a:t>
            </a:r>
            <a:r>
              <a:rPr lang="en-US" sz="1400" dirty="0" err="1">
                <a:solidFill>
                  <a:srgbClr val="00B0F0"/>
                </a:solidFill>
                <a:latin typeface="Arial" panose="020B0604020202020204" pitchFamily="34" charset="0"/>
                <a:cs typeface="Arial" panose="020B0604020202020204" pitchFamily="34" charset="0"/>
              </a:rPr>
              <a:t>LinearRegression</a:t>
            </a:r>
            <a:endParaRPr lang="en-US" sz="1400" dirty="0">
              <a:solidFill>
                <a:srgbClr val="00B0F0"/>
              </a:solidFill>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Linear regression is a statistical method for modeling relationships between a dependent variable with a given set of independent variables</a:t>
            </a:r>
            <a:r>
              <a:rPr lang="en-US" sz="1400" dirty="0">
                <a:latin typeface="Arial" panose="020B0604020202020204" pitchFamily="34" charset="0"/>
                <a:cs typeface="Arial" panose="020B0604020202020204" pitchFamily="34" charset="0"/>
              </a:rPr>
              <a:t>.</a:t>
            </a:r>
          </a:p>
          <a:p>
            <a:endParaRPr lang="en-US" sz="1400" dirty="0">
              <a:latin typeface="Arial" panose="020B0604020202020204" pitchFamily="34" charset="0"/>
              <a:cs typeface="Arial" panose="020B0604020202020204" pitchFamily="34" charset="0"/>
            </a:endParaRPr>
          </a:p>
          <a:p>
            <a:r>
              <a:rPr lang="en-US" sz="1400" dirty="0">
                <a:solidFill>
                  <a:srgbClr val="00B0F0"/>
                </a:solidFill>
                <a:latin typeface="Arial" panose="020B0604020202020204" pitchFamily="34" charset="0"/>
                <a:cs typeface="Arial" panose="020B0604020202020204" pitchFamily="34" charset="0"/>
              </a:rPr>
              <a:t>from </a:t>
            </a:r>
            <a:r>
              <a:rPr lang="en-US" sz="1400" dirty="0" err="1">
                <a:solidFill>
                  <a:srgbClr val="00B0F0"/>
                </a:solidFill>
                <a:latin typeface="Arial" panose="020B0604020202020204" pitchFamily="34" charset="0"/>
                <a:cs typeface="Arial" panose="020B0604020202020204" pitchFamily="34" charset="0"/>
              </a:rPr>
              <a:t>sklearn.feature_selection</a:t>
            </a:r>
            <a:r>
              <a:rPr lang="en-US" sz="1400" dirty="0">
                <a:solidFill>
                  <a:srgbClr val="00B0F0"/>
                </a:solidFill>
                <a:latin typeface="Arial" panose="020B0604020202020204" pitchFamily="34" charset="0"/>
                <a:cs typeface="Arial" panose="020B0604020202020204" pitchFamily="34" charset="0"/>
              </a:rPr>
              <a:t> import RFE</a:t>
            </a:r>
          </a:p>
          <a:p>
            <a:r>
              <a:rPr lang="en-US" sz="1200" dirty="0">
                <a:latin typeface="Arial" panose="020B0604020202020204" pitchFamily="34" charset="0"/>
                <a:cs typeface="Arial" panose="020B0604020202020204" pitchFamily="34" charset="0"/>
              </a:rPr>
              <a:t>The model used for RFE could vary based on the problem at hand and the dataset. Popular models that could be used include Linear Regression, Logistic Regression, Decision Trees, Random Forests and so on.</a:t>
            </a:r>
          </a:p>
          <a:p>
            <a:endParaRPr lang="en-IN" sz="1400"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0076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0" y="398556"/>
            <a:ext cx="3200400" cy="443711"/>
          </a:xfrm>
          <a:prstGeom prst="rect">
            <a:avLst/>
          </a:prstGeom>
        </p:spPr>
        <p:txBody>
          <a:bodyPr vert="horz" wrap="square" lIns="0" tIns="12700" rIns="0" bIns="0" rtlCol="0">
            <a:spAutoFit/>
          </a:bodyPr>
          <a:lstStyle/>
          <a:p>
            <a:pPr marL="12700">
              <a:lnSpc>
                <a:spcPct val="100000"/>
              </a:lnSpc>
              <a:spcBef>
                <a:spcPts val="100"/>
              </a:spcBef>
            </a:pPr>
            <a:r>
              <a:rPr lang="en-I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LIBRARIES USED</a:t>
            </a:r>
            <a:endParaRPr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FABF102-1001-19F5-1680-D59506883ECF}"/>
              </a:ext>
            </a:extLst>
          </p:cNvPr>
          <p:cNvPicPr>
            <a:picLocks noChangeAspect="1"/>
          </p:cNvPicPr>
          <p:nvPr/>
        </p:nvPicPr>
        <p:blipFill>
          <a:blip r:embed="rId2"/>
          <a:stretch>
            <a:fillRect/>
          </a:stretch>
        </p:blipFill>
        <p:spPr>
          <a:xfrm>
            <a:off x="6528589" y="57150"/>
            <a:ext cx="2615411" cy="341406"/>
          </a:xfrm>
          <a:prstGeom prst="rect">
            <a:avLst/>
          </a:prstGeom>
        </p:spPr>
      </p:pic>
      <p:sp>
        <p:nvSpPr>
          <p:cNvPr id="4" name="TextBox 3">
            <a:extLst>
              <a:ext uri="{FF2B5EF4-FFF2-40B4-BE49-F238E27FC236}">
                <a16:creationId xmlns:a16="http://schemas.microsoft.com/office/drawing/2014/main" id="{E2606249-43C2-C651-EAF1-209073E4BA2A}"/>
              </a:ext>
            </a:extLst>
          </p:cNvPr>
          <p:cNvSpPr txBox="1"/>
          <p:nvPr/>
        </p:nvSpPr>
        <p:spPr>
          <a:xfrm>
            <a:off x="419100" y="866959"/>
            <a:ext cx="8305800" cy="3385542"/>
          </a:xfrm>
          <a:prstGeom prst="rect">
            <a:avLst/>
          </a:prstGeom>
          <a:noFill/>
        </p:spPr>
        <p:txBody>
          <a:bodyPr wrap="square" rtlCol="0">
            <a:spAutoFit/>
          </a:bodyPr>
          <a:lstStyle/>
          <a:p>
            <a:endParaRPr lang="en-US" dirty="0">
              <a:solidFill>
                <a:srgbClr val="00B0F0"/>
              </a:solidFill>
            </a:endParaRPr>
          </a:p>
          <a:p>
            <a:r>
              <a:rPr lang="en-US" sz="1400" dirty="0">
                <a:solidFill>
                  <a:srgbClr val="00B0F0"/>
                </a:solidFill>
              </a:rPr>
              <a:t>from </a:t>
            </a:r>
            <a:r>
              <a:rPr lang="en-US" sz="1400" dirty="0" err="1">
                <a:solidFill>
                  <a:srgbClr val="00B0F0"/>
                </a:solidFill>
              </a:rPr>
              <a:t>sklearn.feature_selection</a:t>
            </a:r>
            <a:r>
              <a:rPr lang="en-US" sz="1400" dirty="0">
                <a:solidFill>
                  <a:srgbClr val="00B0F0"/>
                </a:solidFill>
              </a:rPr>
              <a:t> import RFE</a:t>
            </a:r>
          </a:p>
          <a:p>
            <a:r>
              <a:rPr lang="en-US" sz="1400" dirty="0">
                <a:latin typeface="Arial" panose="020B0604020202020204" pitchFamily="34" charset="0"/>
                <a:cs typeface="Arial" panose="020B0604020202020204" pitchFamily="34" charset="0"/>
              </a:rPr>
              <a:t>The model used for RFE could vary based on the problem at hand and the dataset. Popular models that could be used include Linear Regression, Logistic Regression, Decision Trees, Random Forests and so on.</a:t>
            </a:r>
          </a:p>
          <a:p>
            <a:endParaRPr lang="en-IN" sz="1400" dirty="0">
              <a:solidFill>
                <a:srgbClr val="00B0F0"/>
              </a:solidFill>
            </a:endParaRPr>
          </a:p>
          <a:p>
            <a:r>
              <a:rPr lang="en-IN" sz="1400" dirty="0">
                <a:solidFill>
                  <a:srgbClr val="00B0F0"/>
                </a:solidFill>
              </a:rPr>
              <a:t>from </a:t>
            </a:r>
            <a:r>
              <a:rPr lang="en-IN" sz="1400" dirty="0" err="1">
                <a:solidFill>
                  <a:srgbClr val="00B0F0"/>
                </a:solidFill>
              </a:rPr>
              <a:t>sklearn.metrices</a:t>
            </a:r>
            <a:r>
              <a:rPr lang="en-IN" sz="1400" dirty="0">
                <a:solidFill>
                  <a:srgbClr val="00B0F0"/>
                </a:solidFill>
              </a:rPr>
              <a:t> import r2_score</a:t>
            </a:r>
          </a:p>
          <a:p>
            <a:r>
              <a:rPr lang="en-US" sz="1400" dirty="0">
                <a:latin typeface="Arial" panose="020B0604020202020204" pitchFamily="34" charset="0"/>
                <a:cs typeface="Arial" panose="020B0604020202020204" pitchFamily="34" charset="0"/>
              </a:rPr>
              <a:t>The </a:t>
            </a:r>
            <a:r>
              <a:rPr lang="en-US" sz="1400" dirty="0" err="1">
                <a:latin typeface="Arial" panose="020B0604020202020204" pitchFamily="34" charset="0"/>
                <a:cs typeface="Arial" panose="020B0604020202020204" pitchFamily="34" charset="0"/>
              </a:rPr>
              <a:t>sklearn</a:t>
            </a:r>
            <a:r>
              <a:rPr lang="en-US" sz="1400" dirty="0">
                <a:latin typeface="Arial" panose="020B0604020202020204" pitchFamily="34" charset="0"/>
                <a:cs typeface="Arial" panose="020B0604020202020204" pitchFamily="34" charset="0"/>
              </a:rPr>
              <a:t>. metrics module implements several loss, score, and utility functions to measure classification performance. Some metrics might require probability estimates of the positive class, confidence values, or binary decisions values.</a:t>
            </a:r>
          </a:p>
          <a:p>
            <a:endParaRPr lang="en-US" sz="1400" dirty="0">
              <a:latin typeface="Arial" panose="020B0604020202020204" pitchFamily="34" charset="0"/>
              <a:cs typeface="Arial" panose="020B0604020202020204" pitchFamily="34" charset="0"/>
            </a:endParaRPr>
          </a:p>
          <a:p>
            <a:r>
              <a:rPr lang="en-US" sz="1400" dirty="0">
                <a:solidFill>
                  <a:srgbClr val="00B0F0"/>
                </a:solidFill>
              </a:rPr>
              <a:t>from </a:t>
            </a:r>
            <a:r>
              <a:rPr lang="en-US" sz="1400" dirty="0" err="1">
                <a:solidFill>
                  <a:srgbClr val="00B0F0"/>
                </a:solidFill>
              </a:rPr>
              <a:t>sklearn.metrices</a:t>
            </a:r>
            <a:r>
              <a:rPr lang="en-US" sz="1400" dirty="0">
                <a:solidFill>
                  <a:srgbClr val="00B0F0"/>
                </a:solidFill>
              </a:rPr>
              <a:t> import </a:t>
            </a:r>
            <a:r>
              <a:rPr lang="en-US" sz="1400" dirty="0" err="1">
                <a:solidFill>
                  <a:srgbClr val="00B0F0"/>
                </a:solidFill>
              </a:rPr>
              <a:t>mean_square_error</a:t>
            </a:r>
            <a:endParaRPr lang="en-US" sz="1400" dirty="0">
              <a:solidFill>
                <a:srgbClr val="00B0F0"/>
              </a:solidFill>
            </a:endParaRPr>
          </a:p>
          <a:p>
            <a:r>
              <a:rPr lang="en-US" sz="1400" dirty="0">
                <a:latin typeface="Arial" panose="020B0604020202020204" pitchFamily="34" charset="0"/>
                <a:cs typeface="Arial" panose="020B0604020202020204" pitchFamily="34" charset="0"/>
              </a:rPr>
              <a:t>The Mean Squared Error (MSE) or Mean Squared Deviation (MSD) of an estimator measures the average of error squares i.e. the average squared difference between the estimated values and true value. It is a risk function, corresponding to the expected value of the squared error loss.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4267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60953" y="605344"/>
            <a:ext cx="2560955" cy="513080"/>
          </a:xfrm>
          <a:prstGeom prst="rect">
            <a:avLst/>
          </a:prstGeom>
        </p:spPr>
        <p:txBody>
          <a:bodyPr vert="horz" wrap="square" lIns="0" tIns="12700" rIns="0" bIns="0" rtlCol="0">
            <a:spAutoFit/>
          </a:bodyPr>
          <a:lstStyle/>
          <a:p>
            <a:pPr marL="12700">
              <a:lnSpc>
                <a:spcPct val="100000"/>
              </a:lnSpc>
              <a:spcBef>
                <a:spcPts val="100"/>
              </a:spcBef>
            </a:pPr>
            <a:r>
              <a:rPr sz="3200" spc="-615" dirty="0"/>
              <a:t>SoLUTIoN</a:t>
            </a:r>
            <a:r>
              <a:rPr sz="3200" spc="-455" dirty="0"/>
              <a:t> </a:t>
            </a:r>
            <a:r>
              <a:rPr sz="3200" spc="-655" dirty="0"/>
              <a:t>APPR</a:t>
            </a:r>
            <a:r>
              <a:rPr sz="3200" spc="-620" dirty="0"/>
              <a:t>o</a:t>
            </a:r>
            <a:r>
              <a:rPr sz="3200" spc="-750" dirty="0"/>
              <a:t>A</a:t>
            </a:r>
            <a:r>
              <a:rPr sz="3200" spc="-790" dirty="0"/>
              <a:t>CH</a:t>
            </a:r>
            <a:endParaRPr sz="3200"/>
          </a:p>
        </p:txBody>
      </p:sp>
      <p:sp>
        <p:nvSpPr>
          <p:cNvPr id="3" name="object 3"/>
          <p:cNvSpPr txBox="1"/>
          <p:nvPr/>
        </p:nvSpPr>
        <p:spPr>
          <a:xfrm>
            <a:off x="3375224" y="1454603"/>
            <a:ext cx="5466080" cy="2732405"/>
          </a:xfrm>
          <a:prstGeom prst="rect">
            <a:avLst/>
          </a:prstGeom>
        </p:spPr>
        <p:txBody>
          <a:bodyPr vert="horz" wrap="square" lIns="0" tIns="19685" rIns="0" bIns="0" rtlCol="0">
            <a:spAutoFit/>
          </a:bodyPr>
          <a:lstStyle/>
          <a:p>
            <a:pPr marL="332740" marR="11430" indent="-320675">
              <a:lnSpc>
                <a:spcPts val="1430"/>
              </a:lnSpc>
              <a:spcBef>
                <a:spcPts val="155"/>
              </a:spcBef>
              <a:buFont typeface="Microsoft Sans Serif"/>
              <a:buChar char="●"/>
              <a:tabLst>
                <a:tab pos="332740" algn="l"/>
                <a:tab pos="333375" algn="l"/>
              </a:tabLst>
            </a:pPr>
            <a:r>
              <a:rPr sz="1200" b="1" spc="-80" dirty="0">
                <a:solidFill>
                  <a:srgbClr val="263238"/>
                </a:solidFill>
                <a:latin typeface="Tahoma"/>
                <a:cs typeface="Tahoma"/>
              </a:rPr>
              <a:t>Step</a:t>
            </a:r>
            <a:r>
              <a:rPr sz="1200" b="1" spc="-40" dirty="0">
                <a:solidFill>
                  <a:srgbClr val="263238"/>
                </a:solidFill>
                <a:latin typeface="Tahoma"/>
                <a:cs typeface="Tahoma"/>
              </a:rPr>
              <a:t> </a:t>
            </a:r>
            <a:r>
              <a:rPr sz="1200" b="1" spc="-95" dirty="0">
                <a:solidFill>
                  <a:srgbClr val="263238"/>
                </a:solidFill>
                <a:latin typeface="Tahoma"/>
                <a:cs typeface="Tahoma"/>
              </a:rPr>
              <a:t>1:</a:t>
            </a:r>
            <a:r>
              <a:rPr sz="1200" b="1" spc="-5" dirty="0">
                <a:solidFill>
                  <a:srgbClr val="263238"/>
                </a:solidFill>
                <a:latin typeface="Tahoma"/>
                <a:cs typeface="Tahoma"/>
              </a:rPr>
              <a:t> </a:t>
            </a:r>
            <a:r>
              <a:rPr sz="1200" spc="-10" dirty="0">
                <a:solidFill>
                  <a:srgbClr val="333333"/>
                </a:solidFill>
                <a:latin typeface="Tahoma"/>
                <a:cs typeface="Tahoma"/>
              </a:rPr>
              <a:t>"</a:t>
            </a:r>
            <a:r>
              <a:rPr lang="en-IN" sz="1200" spc="-10" dirty="0">
                <a:solidFill>
                  <a:srgbClr val="333333"/>
                </a:solidFill>
                <a:latin typeface="Tahoma"/>
                <a:cs typeface="Tahoma"/>
              </a:rPr>
              <a:t>uber</a:t>
            </a:r>
            <a:r>
              <a:rPr sz="1200" spc="-10" dirty="0">
                <a:solidFill>
                  <a:srgbClr val="333333"/>
                </a:solidFill>
                <a:latin typeface="Tahoma"/>
                <a:cs typeface="Tahoma"/>
              </a:rPr>
              <a:t>_Data.csv"</a:t>
            </a:r>
            <a:r>
              <a:rPr sz="1200" spc="114" dirty="0">
                <a:solidFill>
                  <a:srgbClr val="333333"/>
                </a:solidFill>
                <a:latin typeface="Tahoma"/>
                <a:cs typeface="Tahoma"/>
              </a:rPr>
              <a:t> </a:t>
            </a:r>
            <a:r>
              <a:rPr sz="1200" spc="5" dirty="0">
                <a:solidFill>
                  <a:srgbClr val="333333"/>
                </a:solidFill>
                <a:latin typeface="Tahoma"/>
                <a:cs typeface="Tahoma"/>
              </a:rPr>
              <a:t>dataset</a:t>
            </a:r>
            <a:r>
              <a:rPr sz="1200" spc="100" dirty="0">
                <a:solidFill>
                  <a:srgbClr val="333333"/>
                </a:solidFill>
                <a:latin typeface="Tahoma"/>
                <a:cs typeface="Tahoma"/>
              </a:rPr>
              <a:t> </a:t>
            </a:r>
            <a:r>
              <a:rPr sz="1200" spc="-5" dirty="0">
                <a:solidFill>
                  <a:srgbClr val="333333"/>
                </a:solidFill>
                <a:latin typeface="Tahoma"/>
                <a:cs typeface="Tahoma"/>
              </a:rPr>
              <a:t>was</a:t>
            </a:r>
            <a:r>
              <a:rPr sz="1200" spc="110" dirty="0">
                <a:solidFill>
                  <a:srgbClr val="333333"/>
                </a:solidFill>
                <a:latin typeface="Tahoma"/>
                <a:cs typeface="Tahoma"/>
              </a:rPr>
              <a:t> </a:t>
            </a:r>
            <a:r>
              <a:rPr sz="1200" dirty="0">
                <a:solidFill>
                  <a:srgbClr val="333333"/>
                </a:solidFill>
                <a:latin typeface="Tahoma"/>
                <a:cs typeface="Tahoma"/>
              </a:rPr>
              <a:t>taken</a:t>
            </a:r>
            <a:r>
              <a:rPr sz="1200" spc="105" dirty="0">
                <a:solidFill>
                  <a:srgbClr val="333333"/>
                </a:solidFill>
                <a:latin typeface="Tahoma"/>
                <a:cs typeface="Tahoma"/>
              </a:rPr>
              <a:t> </a:t>
            </a:r>
            <a:r>
              <a:rPr sz="1200" spc="15" dirty="0">
                <a:solidFill>
                  <a:srgbClr val="333333"/>
                </a:solidFill>
                <a:latin typeface="Tahoma"/>
                <a:cs typeface="Tahoma"/>
              </a:rPr>
              <a:t>from</a:t>
            </a:r>
            <a:r>
              <a:rPr sz="1200" spc="90" dirty="0">
                <a:solidFill>
                  <a:srgbClr val="333333"/>
                </a:solidFill>
                <a:latin typeface="Tahoma"/>
                <a:cs typeface="Tahoma"/>
              </a:rPr>
              <a:t> </a:t>
            </a:r>
            <a:r>
              <a:rPr lang="en-IN" sz="1200" spc="-20" dirty="0">
                <a:solidFill>
                  <a:srgbClr val="333333"/>
                </a:solidFill>
                <a:latin typeface="Tahoma"/>
                <a:cs typeface="Tahoma"/>
              </a:rPr>
              <a:t>uber</a:t>
            </a:r>
            <a:r>
              <a:rPr sz="1200" spc="-20" dirty="0">
                <a:solidFill>
                  <a:srgbClr val="333333"/>
                </a:solidFill>
                <a:latin typeface="Tahoma"/>
                <a:cs typeface="Tahoma"/>
              </a:rPr>
              <a:t>.com</a:t>
            </a:r>
            <a:r>
              <a:rPr sz="1200" spc="125" dirty="0">
                <a:solidFill>
                  <a:srgbClr val="333333"/>
                </a:solidFill>
                <a:latin typeface="Tahoma"/>
                <a:cs typeface="Tahoma"/>
              </a:rPr>
              <a:t> </a:t>
            </a:r>
            <a:r>
              <a:rPr sz="1200" spc="-10" dirty="0">
                <a:solidFill>
                  <a:srgbClr val="333333"/>
                </a:solidFill>
                <a:latin typeface="Tahoma"/>
                <a:cs typeface="Tahoma"/>
              </a:rPr>
              <a:t>and</a:t>
            </a:r>
            <a:r>
              <a:rPr sz="1200" spc="114" dirty="0">
                <a:solidFill>
                  <a:srgbClr val="333333"/>
                </a:solidFill>
                <a:latin typeface="Tahoma"/>
                <a:cs typeface="Tahoma"/>
              </a:rPr>
              <a:t> </a:t>
            </a:r>
            <a:r>
              <a:rPr sz="1200" spc="-5" dirty="0">
                <a:solidFill>
                  <a:srgbClr val="333333"/>
                </a:solidFill>
                <a:latin typeface="Tahoma"/>
                <a:cs typeface="Tahoma"/>
              </a:rPr>
              <a:t>was </a:t>
            </a:r>
            <a:r>
              <a:rPr sz="1200" spc="-360" dirty="0">
                <a:solidFill>
                  <a:srgbClr val="333333"/>
                </a:solidFill>
                <a:latin typeface="Tahoma"/>
                <a:cs typeface="Tahoma"/>
              </a:rPr>
              <a:t> </a:t>
            </a:r>
            <a:r>
              <a:rPr sz="1200" spc="10" dirty="0">
                <a:solidFill>
                  <a:srgbClr val="333333"/>
                </a:solidFill>
                <a:latin typeface="Tahoma"/>
                <a:cs typeface="Tahoma"/>
              </a:rPr>
              <a:t>reconﬁgured</a:t>
            </a:r>
            <a:r>
              <a:rPr sz="1200" spc="-145" dirty="0">
                <a:solidFill>
                  <a:srgbClr val="333333"/>
                </a:solidFill>
                <a:latin typeface="Tahoma"/>
                <a:cs typeface="Tahoma"/>
              </a:rPr>
              <a:t> </a:t>
            </a:r>
            <a:r>
              <a:rPr sz="1200" spc="30" dirty="0">
                <a:solidFill>
                  <a:srgbClr val="333333"/>
                </a:solidFill>
                <a:latin typeface="Tahoma"/>
                <a:cs typeface="Tahoma"/>
              </a:rPr>
              <a:t>to</a:t>
            </a:r>
            <a:r>
              <a:rPr sz="1200" spc="-145" dirty="0">
                <a:solidFill>
                  <a:srgbClr val="333333"/>
                </a:solidFill>
                <a:latin typeface="Tahoma"/>
                <a:cs typeface="Tahoma"/>
              </a:rPr>
              <a:t> </a:t>
            </a:r>
            <a:r>
              <a:rPr sz="1200" spc="25" dirty="0">
                <a:solidFill>
                  <a:srgbClr val="333333"/>
                </a:solidFill>
                <a:latin typeface="Tahoma"/>
                <a:cs typeface="Tahoma"/>
              </a:rPr>
              <a:t>reﬂect</a:t>
            </a:r>
            <a:r>
              <a:rPr sz="1200" spc="-145" dirty="0">
                <a:solidFill>
                  <a:srgbClr val="333333"/>
                </a:solidFill>
                <a:latin typeface="Tahoma"/>
                <a:cs typeface="Tahoma"/>
              </a:rPr>
              <a:t> </a:t>
            </a:r>
            <a:r>
              <a:rPr sz="1200" spc="10" dirty="0">
                <a:solidFill>
                  <a:srgbClr val="333333"/>
                </a:solidFill>
                <a:latin typeface="Tahoma"/>
                <a:cs typeface="Tahoma"/>
              </a:rPr>
              <a:t>the</a:t>
            </a:r>
            <a:r>
              <a:rPr sz="1200" spc="-145" dirty="0">
                <a:solidFill>
                  <a:srgbClr val="333333"/>
                </a:solidFill>
                <a:latin typeface="Tahoma"/>
                <a:cs typeface="Tahoma"/>
              </a:rPr>
              <a:t> </a:t>
            </a:r>
            <a:r>
              <a:rPr sz="1200" spc="15" dirty="0">
                <a:solidFill>
                  <a:srgbClr val="333333"/>
                </a:solidFill>
                <a:latin typeface="Tahoma"/>
                <a:cs typeface="Tahoma"/>
              </a:rPr>
              <a:t>important</a:t>
            </a:r>
            <a:r>
              <a:rPr sz="1200" spc="-145" dirty="0">
                <a:solidFill>
                  <a:srgbClr val="333333"/>
                </a:solidFill>
                <a:latin typeface="Tahoma"/>
                <a:cs typeface="Tahoma"/>
              </a:rPr>
              <a:t> </a:t>
            </a:r>
            <a:r>
              <a:rPr sz="1200" spc="-5" dirty="0">
                <a:solidFill>
                  <a:srgbClr val="333333"/>
                </a:solidFill>
                <a:latin typeface="Tahoma"/>
                <a:cs typeface="Tahoma"/>
              </a:rPr>
              <a:t>features.</a:t>
            </a:r>
            <a:endParaRPr sz="1200" dirty="0">
              <a:latin typeface="Tahoma"/>
              <a:cs typeface="Tahoma"/>
            </a:endParaRPr>
          </a:p>
          <a:p>
            <a:pPr marL="332740" marR="8255" algn="just">
              <a:lnSpc>
                <a:spcPts val="1430"/>
              </a:lnSpc>
              <a:spcBef>
                <a:spcPts val="1040"/>
              </a:spcBef>
            </a:pPr>
            <a:r>
              <a:rPr sz="1200" spc="20" dirty="0">
                <a:solidFill>
                  <a:srgbClr val="263238"/>
                </a:solidFill>
                <a:latin typeface="Tahoma"/>
                <a:cs typeface="Tahoma"/>
              </a:rPr>
              <a:t>Data </a:t>
            </a:r>
            <a:r>
              <a:rPr sz="1200" spc="-5" dirty="0">
                <a:solidFill>
                  <a:srgbClr val="263238"/>
                </a:solidFill>
                <a:latin typeface="Tahoma"/>
                <a:cs typeface="Tahoma"/>
              </a:rPr>
              <a:t>frames </a:t>
            </a:r>
            <a:r>
              <a:rPr sz="1200" spc="15" dirty="0">
                <a:solidFill>
                  <a:srgbClr val="263238"/>
                </a:solidFill>
                <a:latin typeface="Tahoma"/>
                <a:cs typeface="Tahoma"/>
              </a:rPr>
              <a:t>in </a:t>
            </a:r>
            <a:r>
              <a:rPr sz="1200" spc="10" dirty="0">
                <a:solidFill>
                  <a:srgbClr val="263238"/>
                </a:solidFill>
                <a:latin typeface="Tahoma"/>
                <a:cs typeface="Tahoma"/>
              </a:rPr>
              <a:t>which we </a:t>
            </a:r>
            <a:r>
              <a:rPr sz="1200" spc="5" dirty="0">
                <a:solidFill>
                  <a:srgbClr val="263238"/>
                </a:solidFill>
                <a:latin typeface="Tahoma"/>
                <a:cs typeface="Tahoma"/>
              </a:rPr>
              <a:t>loaded </a:t>
            </a:r>
            <a:r>
              <a:rPr sz="1200" spc="10" dirty="0">
                <a:solidFill>
                  <a:srgbClr val="263238"/>
                </a:solidFill>
                <a:latin typeface="Tahoma"/>
                <a:cs typeface="Tahoma"/>
              </a:rPr>
              <a:t>the </a:t>
            </a:r>
            <a:r>
              <a:rPr sz="1200" spc="5" dirty="0">
                <a:solidFill>
                  <a:srgbClr val="263238"/>
                </a:solidFill>
                <a:latin typeface="Tahoma"/>
                <a:cs typeface="Tahoma"/>
              </a:rPr>
              <a:t>dataset </a:t>
            </a:r>
            <a:r>
              <a:rPr sz="1200" spc="10" dirty="0">
                <a:solidFill>
                  <a:srgbClr val="263238"/>
                </a:solidFill>
                <a:latin typeface="Tahoma"/>
                <a:cs typeface="Tahoma"/>
              </a:rPr>
              <a:t>now include the </a:t>
            </a:r>
            <a:r>
              <a:rPr sz="1200" dirty="0">
                <a:solidFill>
                  <a:srgbClr val="263238"/>
                </a:solidFill>
                <a:latin typeface="Tahoma"/>
                <a:cs typeface="Tahoma"/>
              </a:rPr>
              <a:t>Selling </a:t>
            </a:r>
            <a:r>
              <a:rPr sz="1200" spc="15" dirty="0">
                <a:solidFill>
                  <a:srgbClr val="263238"/>
                </a:solidFill>
                <a:latin typeface="Tahoma"/>
                <a:cs typeface="Tahoma"/>
              </a:rPr>
              <a:t>price </a:t>
            </a:r>
            <a:r>
              <a:rPr sz="1200" spc="-110" dirty="0">
                <a:solidFill>
                  <a:srgbClr val="263238"/>
                </a:solidFill>
                <a:latin typeface="Tahoma"/>
                <a:cs typeface="Tahoma"/>
              </a:rPr>
              <a:t>, </a:t>
            </a:r>
            <a:r>
              <a:rPr sz="1200" spc="-360" dirty="0">
                <a:solidFill>
                  <a:srgbClr val="263238"/>
                </a:solidFill>
                <a:latin typeface="Tahoma"/>
                <a:cs typeface="Tahoma"/>
              </a:rPr>
              <a:t> </a:t>
            </a:r>
            <a:r>
              <a:rPr sz="1200" spc="20" dirty="0">
                <a:solidFill>
                  <a:srgbClr val="263238"/>
                </a:solidFill>
                <a:latin typeface="Tahoma"/>
                <a:cs typeface="Tahoma"/>
              </a:rPr>
              <a:t>Present </a:t>
            </a:r>
            <a:r>
              <a:rPr sz="1200" spc="-5" dirty="0">
                <a:solidFill>
                  <a:srgbClr val="263238"/>
                </a:solidFill>
                <a:latin typeface="Tahoma"/>
                <a:cs typeface="Tahoma"/>
              </a:rPr>
              <a:t>price, </a:t>
            </a:r>
            <a:r>
              <a:rPr sz="1200" spc="20" dirty="0">
                <a:solidFill>
                  <a:srgbClr val="263238"/>
                </a:solidFill>
                <a:latin typeface="Tahoma"/>
                <a:cs typeface="Tahoma"/>
              </a:rPr>
              <a:t>Kms </a:t>
            </a:r>
            <a:r>
              <a:rPr sz="1200" spc="-5" dirty="0">
                <a:solidFill>
                  <a:srgbClr val="263238"/>
                </a:solidFill>
                <a:latin typeface="Tahoma"/>
                <a:cs typeface="Tahoma"/>
              </a:rPr>
              <a:t>driven, </a:t>
            </a:r>
            <a:r>
              <a:rPr sz="1200" spc="-20" dirty="0">
                <a:solidFill>
                  <a:srgbClr val="263238"/>
                </a:solidFill>
                <a:latin typeface="Tahoma"/>
                <a:cs typeface="Tahoma"/>
              </a:rPr>
              <a:t>owner, </a:t>
            </a:r>
            <a:r>
              <a:rPr sz="1200" spc="-50" dirty="0">
                <a:solidFill>
                  <a:srgbClr val="263238"/>
                </a:solidFill>
                <a:latin typeface="Tahoma"/>
                <a:cs typeface="Tahoma"/>
              </a:rPr>
              <a:t>age, </a:t>
            </a:r>
            <a:r>
              <a:rPr sz="1200" spc="10" dirty="0">
                <a:solidFill>
                  <a:srgbClr val="263238"/>
                </a:solidFill>
                <a:latin typeface="Tahoma"/>
                <a:cs typeface="Tahoma"/>
              </a:rPr>
              <a:t>Fuel </a:t>
            </a:r>
            <a:r>
              <a:rPr sz="1200" spc="-40" dirty="0">
                <a:solidFill>
                  <a:srgbClr val="263238"/>
                </a:solidFill>
                <a:latin typeface="Tahoma"/>
                <a:cs typeface="Tahoma"/>
              </a:rPr>
              <a:t>Type, </a:t>
            </a:r>
            <a:r>
              <a:rPr sz="1200" spc="10" dirty="0">
                <a:solidFill>
                  <a:srgbClr val="263238"/>
                </a:solidFill>
                <a:latin typeface="Tahoma"/>
                <a:cs typeface="Tahoma"/>
              </a:rPr>
              <a:t>Seller </a:t>
            </a:r>
            <a:r>
              <a:rPr sz="1200" spc="-10" dirty="0">
                <a:solidFill>
                  <a:srgbClr val="263238"/>
                </a:solidFill>
                <a:latin typeface="Tahoma"/>
                <a:cs typeface="Tahoma"/>
              </a:rPr>
              <a:t>type, Transmission </a:t>
            </a:r>
            <a:r>
              <a:rPr sz="1200" spc="-5" dirty="0">
                <a:solidFill>
                  <a:srgbClr val="263238"/>
                </a:solidFill>
                <a:latin typeface="Tahoma"/>
                <a:cs typeface="Tahoma"/>
              </a:rPr>
              <a:t> </a:t>
            </a:r>
            <a:r>
              <a:rPr sz="1200" spc="-10" dirty="0">
                <a:solidFill>
                  <a:srgbClr val="263238"/>
                </a:solidFill>
                <a:latin typeface="Tahoma"/>
                <a:cs typeface="Tahoma"/>
              </a:rPr>
              <a:t>type.</a:t>
            </a:r>
            <a:endParaRPr sz="1200" dirty="0">
              <a:latin typeface="Tahoma"/>
              <a:cs typeface="Tahoma"/>
            </a:endParaRPr>
          </a:p>
          <a:p>
            <a:pPr marL="332740" indent="-320675">
              <a:lnSpc>
                <a:spcPct val="100000"/>
              </a:lnSpc>
              <a:spcBef>
                <a:spcPts val="980"/>
              </a:spcBef>
              <a:buClr>
                <a:srgbClr val="263238"/>
              </a:buClr>
              <a:buFont typeface="Microsoft Sans Serif"/>
              <a:buChar char="●"/>
              <a:tabLst>
                <a:tab pos="332740" algn="l"/>
                <a:tab pos="333375" algn="l"/>
              </a:tabLst>
            </a:pPr>
            <a:r>
              <a:rPr sz="1200" b="1" spc="-80" dirty="0">
                <a:solidFill>
                  <a:srgbClr val="333333"/>
                </a:solidFill>
                <a:latin typeface="Tahoma"/>
                <a:cs typeface="Tahoma"/>
              </a:rPr>
              <a:t>Step</a:t>
            </a:r>
            <a:r>
              <a:rPr sz="1200" b="1" spc="-120" dirty="0">
                <a:solidFill>
                  <a:srgbClr val="333333"/>
                </a:solidFill>
                <a:latin typeface="Tahoma"/>
                <a:cs typeface="Tahoma"/>
              </a:rPr>
              <a:t> </a:t>
            </a:r>
            <a:r>
              <a:rPr sz="1200" b="1" spc="-95" dirty="0">
                <a:solidFill>
                  <a:srgbClr val="333333"/>
                </a:solidFill>
                <a:latin typeface="Tahoma"/>
                <a:cs typeface="Tahoma"/>
              </a:rPr>
              <a:t>2:</a:t>
            </a:r>
            <a:r>
              <a:rPr sz="1200" b="1" spc="-114" dirty="0">
                <a:solidFill>
                  <a:srgbClr val="333333"/>
                </a:solidFill>
                <a:latin typeface="Tahoma"/>
                <a:cs typeface="Tahoma"/>
              </a:rPr>
              <a:t> </a:t>
            </a:r>
            <a:r>
              <a:rPr sz="1200" spc="15" dirty="0">
                <a:solidFill>
                  <a:srgbClr val="333333"/>
                </a:solidFill>
                <a:latin typeface="Tahoma"/>
                <a:cs typeface="Tahoma"/>
              </a:rPr>
              <a:t>Categorical</a:t>
            </a:r>
            <a:r>
              <a:rPr sz="1200" spc="-140" dirty="0">
                <a:solidFill>
                  <a:srgbClr val="333333"/>
                </a:solidFill>
                <a:latin typeface="Tahoma"/>
                <a:cs typeface="Tahoma"/>
              </a:rPr>
              <a:t> </a:t>
            </a:r>
            <a:r>
              <a:rPr sz="1200" spc="5" dirty="0">
                <a:solidFill>
                  <a:srgbClr val="333333"/>
                </a:solidFill>
                <a:latin typeface="Tahoma"/>
                <a:cs typeface="Tahoma"/>
              </a:rPr>
              <a:t>features</a:t>
            </a:r>
            <a:r>
              <a:rPr sz="1200" spc="-140" dirty="0">
                <a:solidFill>
                  <a:srgbClr val="333333"/>
                </a:solidFill>
                <a:latin typeface="Tahoma"/>
                <a:cs typeface="Tahoma"/>
              </a:rPr>
              <a:t> </a:t>
            </a:r>
            <a:r>
              <a:rPr sz="1200" spc="15" dirty="0">
                <a:solidFill>
                  <a:srgbClr val="333333"/>
                </a:solidFill>
                <a:latin typeface="Tahoma"/>
                <a:cs typeface="Tahoma"/>
              </a:rPr>
              <a:t>were</a:t>
            </a:r>
            <a:r>
              <a:rPr sz="1200" spc="-140" dirty="0">
                <a:solidFill>
                  <a:srgbClr val="333333"/>
                </a:solidFill>
                <a:latin typeface="Tahoma"/>
                <a:cs typeface="Tahoma"/>
              </a:rPr>
              <a:t> </a:t>
            </a:r>
            <a:r>
              <a:rPr sz="1200" spc="5" dirty="0">
                <a:solidFill>
                  <a:srgbClr val="333333"/>
                </a:solidFill>
                <a:latin typeface="Tahoma"/>
                <a:cs typeface="Tahoma"/>
              </a:rPr>
              <a:t>then</a:t>
            </a:r>
            <a:r>
              <a:rPr sz="1200" spc="-140" dirty="0">
                <a:solidFill>
                  <a:srgbClr val="333333"/>
                </a:solidFill>
                <a:latin typeface="Tahoma"/>
                <a:cs typeface="Tahoma"/>
              </a:rPr>
              <a:t> </a:t>
            </a:r>
            <a:r>
              <a:rPr sz="1200" spc="10" dirty="0">
                <a:solidFill>
                  <a:srgbClr val="333333"/>
                </a:solidFill>
                <a:latin typeface="Tahoma"/>
                <a:cs typeface="Tahoma"/>
              </a:rPr>
              <a:t>converted</a:t>
            </a:r>
            <a:r>
              <a:rPr sz="1200" spc="-140" dirty="0">
                <a:solidFill>
                  <a:srgbClr val="333333"/>
                </a:solidFill>
                <a:latin typeface="Tahoma"/>
                <a:cs typeface="Tahoma"/>
              </a:rPr>
              <a:t> </a:t>
            </a:r>
            <a:r>
              <a:rPr sz="1200" spc="30" dirty="0">
                <a:solidFill>
                  <a:srgbClr val="333333"/>
                </a:solidFill>
                <a:latin typeface="Tahoma"/>
                <a:cs typeface="Tahoma"/>
              </a:rPr>
              <a:t>to</a:t>
            </a:r>
            <a:r>
              <a:rPr sz="1200" spc="-140" dirty="0">
                <a:solidFill>
                  <a:srgbClr val="333333"/>
                </a:solidFill>
                <a:latin typeface="Tahoma"/>
                <a:cs typeface="Tahoma"/>
              </a:rPr>
              <a:t> </a:t>
            </a:r>
            <a:r>
              <a:rPr sz="1200" spc="5" dirty="0">
                <a:solidFill>
                  <a:srgbClr val="333333"/>
                </a:solidFill>
                <a:latin typeface="Tahoma"/>
                <a:cs typeface="Tahoma"/>
              </a:rPr>
              <a:t>numerical</a:t>
            </a:r>
            <a:r>
              <a:rPr sz="1200" spc="-140" dirty="0">
                <a:solidFill>
                  <a:srgbClr val="333333"/>
                </a:solidFill>
                <a:latin typeface="Tahoma"/>
                <a:cs typeface="Tahoma"/>
              </a:rPr>
              <a:t> </a:t>
            </a:r>
            <a:r>
              <a:rPr sz="1200" spc="-15" dirty="0">
                <a:solidFill>
                  <a:srgbClr val="333333"/>
                </a:solidFill>
                <a:latin typeface="Tahoma"/>
                <a:cs typeface="Tahoma"/>
              </a:rPr>
              <a:t>values.</a:t>
            </a:r>
            <a:endParaRPr sz="1200" dirty="0">
              <a:latin typeface="Tahoma"/>
              <a:cs typeface="Tahoma"/>
            </a:endParaRPr>
          </a:p>
          <a:p>
            <a:pPr marL="332740" marR="5080" algn="just">
              <a:lnSpc>
                <a:spcPts val="1420"/>
              </a:lnSpc>
              <a:spcBef>
                <a:spcPts val="1100"/>
              </a:spcBef>
            </a:pPr>
            <a:r>
              <a:rPr sz="1200" spc="55" dirty="0">
                <a:solidFill>
                  <a:srgbClr val="263238"/>
                </a:solidFill>
                <a:latin typeface="Tahoma"/>
                <a:cs typeface="Tahoma"/>
              </a:rPr>
              <a:t>We</a:t>
            </a:r>
            <a:r>
              <a:rPr sz="1200" spc="-55" dirty="0">
                <a:solidFill>
                  <a:srgbClr val="263238"/>
                </a:solidFill>
                <a:latin typeface="Tahoma"/>
                <a:cs typeface="Tahoma"/>
              </a:rPr>
              <a:t> </a:t>
            </a:r>
            <a:r>
              <a:rPr sz="1200" dirty="0">
                <a:solidFill>
                  <a:srgbClr val="263238"/>
                </a:solidFill>
                <a:latin typeface="Tahoma"/>
                <a:cs typeface="Tahoma"/>
              </a:rPr>
              <a:t>remove</a:t>
            </a:r>
            <a:r>
              <a:rPr sz="1200" spc="-50" dirty="0">
                <a:solidFill>
                  <a:srgbClr val="263238"/>
                </a:solidFill>
                <a:latin typeface="Tahoma"/>
                <a:cs typeface="Tahoma"/>
              </a:rPr>
              <a:t> </a:t>
            </a:r>
            <a:r>
              <a:rPr sz="1200" spc="10" dirty="0">
                <a:solidFill>
                  <a:srgbClr val="263238"/>
                </a:solidFill>
                <a:latin typeface="Tahoma"/>
                <a:cs typeface="Tahoma"/>
              </a:rPr>
              <a:t>multiple</a:t>
            </a:r>
            <a:r>
              <a:rPr sz="1200" spc="-55" dirty="0">
                <a:solidFill>
                  <a:srgbClr val="263238"/>
                </a:solidFill>
                <a:latin typeface="Tahoma"/>
                <a:cs typeface="Tahoma"/>
              </a:rPr>
              <a:t> </a:t>
            </a:r>
            <a:r>
              <a:rPr sz="1200" dirty="0">
                <a:solidFill>
                  <a:srgbClr val="263238"/>
                </a:solidFill>
                <a:latin typeface="Tahoma"/>
                <a:cs typeface="Tahoma"/>
              </a:rPr>
              <a:t>columns</a:t>
            </a:r>
            <a:r>
              <a:rPr sz="1200" spc="-50" dirty="0">
                <a:solidFill>
                  <a:srgbClr val="263238"/>
                </a:solidFill>
                <a:latin typeface="Tahoma"/>
                <a:cs typeface="Tahoma"/>
              </a:rPr>
              <a:t> </a:t>
            </a:r>
            <a:r>
              <a:rPr sz="1200" spc="15" dirty="0">
                <a:solidFill>
                  <a:srgbClr val="263238"/>
                </a:solidFill>
                <a:latin typeface="Tahoma"/>
                <a:cs typeface="Tahoma"/>
              </a:rPr>
              <a:t>of</a:t>
            </a:r>
            <a:r>
              <a:rPr sz="1200" spc="-55" dirty="0">
                <a:solidFill>
                  <a:srgbClr val="263238"/>
                </a:solidFill>
                <a:latin typeface="Tahoma"/>
                <a:cs typeface="Tahoma"/>
              </a:rPr>
              <a:t> </a:t>
            </a:r>
            <a:r>
              <a:rPr sz="1200" spc="10" dirty="0">
                <a:solidFill>
                  <a:srgbClr val="263238"/>
                </a:solidFill>
                <a:latin typeface="Tahoma"/>
                <a:cs typeface="Tahoma"/>
              </a:rPr>
              <a:t>the</a:t>
            </a:r>
            <a:r>
              <a:rPr sz="1200" spc="-50" dirty="0">
                <a:solidFill>
                  <a:srgbClr val="263238"/>
                </a:solidFill>
                <a:latin typeface="Tahoma"/>
                <a:cs typeface="Tahoma"/>
              </a:rPr>
              <a:t> </a:t>
            </a:r>
            <a:r>
              <a:rPr sz="1200" spc="5" dirty="0">
                <a:solidFill>
                  <a:srgbClr val="263238"/>
                </a:solidFill>
                <a:latin typeface="Tahoma"/>
                <a:cs typeface="Tahoma"/>
              </a:rPr>
              <a:t>dataset</a:t>
            </a:r>
            <a:r>
              <a:rPr sz="1200" spc="-55" dirty="0">
                <a:solidFill>
                  <a:srgbClr val="263238"/>
                </a:solidFill>
                <a:latin typeface="Tahoma"/>
                <a:cs typeface="Tahoma"/>
              </a:rPr>
              <a:t> </a:t>
            </a:r>
            <a:r>
              <a:rPr sz="1200" spc="-10" dirty="0">
                <a:solidFill>
                  <a:srgbClr val="263238"/>
                </a:solidFill>
                <a:latin typeface="Tahoma"/>
                <a:cs typeface="Tahoma"/>
              </a:rPr>
              <a:t>using</a:t>
            </a:r>
            <a:r>
              <a:rPr sz="1200" spc="-50" dirty="0">
                <a:solidFill>
                  <a:srgbClr val="263238"/>
                </a:solidFill>
                <a:latin typeface="Tahoma"/>
                <a:cs typeface="Tahoma"/>
              </a:rPr>
              <a:t> </a:t>
            </a:r>
            <a:r>
              <a:rPr sz="1200" spc="10" dirty="0">
                <a:solidFill>
                  <a:srgbClr val="263238"/>
                </a:solidFill>
                <a:latin typeface="Tahoma"/>
                <a:cs typeface="Tahoma"/>
              </a:rPr>
              <a:t>the</a:t>
            </a:r>
            <a:r>
              <a:rPr sz="1200" spc="-55" dirty="0">
                <a:solidFill>
                  <a:srgbClr val="263238"/>
                </a:solidFill>
                <a:latin typeface="Tahoma"/>
                <a:cs typeface="Tahoma"/>
              </a:rPr>
              <a:t> </a:t>
            </a:r>
            <a:r>
              <a:rPr sz="1200" spc="-20" dirty="0">
                <a:solidFill>
                  <a:srgbClr val="263238"/>
                </a:solidFill>
                <a:latin typeface="Tahoma"/>
                <a:cs typeface="Tahoma"/>
              </a:rPr>
              <a:t>get_dummies</a:t>
            </a:r>
            <a:r>
              <a:rPr sz="1200" spc="-50" dirty="0">
                <a:solidFill>
                  <a:srgbClr val="263238"/>
                </a:solidFill>
                <a:latin typeface="Tahoma"/>
                <a:cs typeface="Tahoma"/>
              </a:rPr>
              <a:t> </a:t>
            </a:r>
            <a:r>
              <a:rPr sz="1200" spc="10" dirty="0">
                <a:solidFill>
                  <a:srgbClr val="263238"/>
                </a:solidFill>
                <a:latin typeface="Tahoma"/>
                <a:cs typeface="Tahoma"/>
              </a:rPr>
              <a:t>function </a:t>
            </a:r>
            <a:r>
              <a:rPr sz="1200" spc="-365" dirty="0">
                <a:solidFill>
                  <a:srgbClr val="263238"/>
                </a:solidFill>
                <a:latin typeface="Tahoma"/>
                <a:cs typeface="Tahoma"/>
              </a:rPr>
              <a:t> </a:t>
            </a:r>
            <a:r>
              <a:rPr sz="1200" spc="-20" dirty="0">
                <a:solidFill>
                  <a:srgbClr val="263238"/>
                </a:solidFill>
                <a:latin typeface="Tahoma"/>
                <a:cs typeface="Tahoma"/>
              </a:rPr>
              <a:t>as</a:t>
            </a:r>
            <a:r>
              <a:rPr sz="1200" spc="-25" dirty="0">
                <a:solidFill>
                  <a:srgbClr val="263238"/>
                </a:solidFill>
                <a:latin typeface="Tahoma"/>
                <a:cs typeface="Tahoma"/>
              </a:rPr>
              <a:t> </a:t>
            </a:r>
            <a:r>
              <a:rPr sz="1200" spc="-10" dirty="0">
                <a:solidFill>
                  <a:srgbClr val="263238"/>
                </a:solidFill>
                <a:latin typeface="Tahoma"/>
                <a:cs typeface="Tahoma"/>
              </a:rPr>
              <a:t>some</a:t>
            </a:r>
            <a:r>
              <a:rPr sz="1200" spc="-20" dirty="0">
                <a:solidFill>
                  <a:srgbClr val="263238"/>
                </a:solidFill>
                <a:latin typeface="Tahoma"/>
                <a:cs typeface="Tahoma"/>
              </a:rPr>
              <a:t> </a:t>
            </a:r>
            <a:r>
              <a:rPr sz="1200" dirty="0">
                <a:solidFill>
                  <a:srgbClr val="263238"/>
                </a:solidFill>
                <a:latin typeface="Tahoma"/>
                <a:cs typeface="Tahoma"/>
              </a:rPr>
              <a:t>columns</a:t>
            </a:r>
            <a:r>
              <a:rPr sz="1200" spc="-25" dirty="0">
                <a:solidFill>
                  <a:srgbClr val="263238"/>
                </a:solidFill>
                <a:latin typeface="Tahoma"/>
                <a:cs typeface="Tahoma"/>
              </a:rPr>
              <a:t> </a:t>
            </a:r>
            <a:r>
              <a:rPr sz="1200" spc="10" dirty="0">
                <a:solidFill>
                  <a:srgbClr val="263238"/>
                </a:solidFill>
                <a:latin typeface="Tahoma"/>
                <a:cs typeface="Tahoma"/>
              </a:rPr>
              <a:t>contain</a:t>
            </a:r>
            <a:r>
              <a:rPr sz="1200" spc="-20" dirty="0">
                <a:solidFill>
                  <a:srgbClr val="263238"/>
                </a:solidFill>
                <a:latin typeface="Tahoma"/>
                <a:cs typeface="Tahoma"/>
              </a:rPr>
              <a:t> </a:t>
            </a:r>
            <a:r>
              <a:rPr sz="1200" spc="10" dirty="0">
                <a:solidFill>
                  <a:srgbClr val="263238"/>
                </a:solidFill>
                <a:latin typeface="Tahoma"/>
                <a:cs typeface="Tahoma"/>
              </a:rPr>
              <a:t>the</a:t>
            </a:r>
            <a:r>
              <a:rPr sz="1200" spc="-20" dirty="0">
                <a:solidFill>
                  <a:srgbClr val="263238"/>
                </a:solidFill>
                <a:latin typeface="Tahoma"/>
                <a:cs typeface="Tahoma"/>
              </a:rPr>
              <a:t> same</a:t>
            </a:r>
            <a:r>
              <a:rPr sz="1200" spc="-25" dirty="0">
                <a:solidFill>
                  <a:srgbClr val="263238"/>
                </a:solidFill>
                <a:latin typeface="Tahoma"/>
                <a:cs typeface="Tahoma"/>
              </a:rPr>
              <a:t> </a:t>
            </a:r>
            <a:r>
              <a:rPr sz="1200" spc="15" dirty="0">
                <a:solidFill>
                  <a:srgbClr val="263238"/>
                </a:solidFill>
                <a:latin typeface="Tahoma"/>
                <a:cs typeface="Tahoma"/>
              </a:rPr>
              <a:t>information</a:t>
            </a:r>
            <a:r>
              <a:rPr sz="1200" spc="-20" dirty="0">
                <a:solidFill>
                  <a:srgbClr val="263238"/>
                </a:solidFill>
                <a:latin typeface="Tahoma"/>
                <a:cs typeface="Tahoma"/>
              </a:rPr>
              <a:t> </a:t>
            </a:r>
            <a:r>
              <a:rPr sz="1200" spc="-5" dirty="0">
                <a:solidFill>
                  <a:srgbClr val="263238"/>
                </a:solidFill>
                <a:latin typeface="Tahoma"/>
                <a:cs typeface="Tahoma"/>
              </a:rPr>
              <a:t>because</a:t>
            </a:r>
            <a:r>
              <a:rPr sz="1200" spc="-25" dirty="0">
                <a:solidFill>
                  <a:srgbClr val="263238"/>
                </a:solidFill>
                <a:latin typeface="Tahoma"/>
                <a:cs typeface="Tahoma"/>
              </a:rPr>
              <a:t> </a:t>
            </a:r>
            <a:r>
              <a:rPr sz="1200" spc="10" dirty="0">
                <a:solidFill>
                  <a:srgbClr val="263238"/>
                </a:solidFill>
                <a:latin typeface="Tahoma"/>
                <a:cs typeface="Tahoma"/>
              </a:rPr>
              <a:t>the</a:t>
            </a:r>
            <a:r>
              <a:rPr sz="1200" spc="-20" dirty="0">
                <a:solidFill>
                  <a:srgbClr val="263238"/>
                </a:solidFill>
                <a:latin typeface="Tahoma"/>
                <a:cs typeface="Tahoma"/>
              </a:rPr>
              <a:t> </a:t>
            </a:r>
            <a:r>
              <a:rPr sz="1200" spc="10" dirty="0">
                <a:solidFill>
                  <a:srgbClr val="263238"/>
                </a:solidFill>
                <a:latin typeface="Tahoma"/>
                <a:cs typeface="Tahoma"/>
              </a:rPr>
              <a:t>original</a:t>
            </a:r>
            <a:r>
              <a:rPr sz="1200" spc="-20" dirty="0">
                <a:solidFill>
                  <a:srgbClr val="263238"/>
                </a:solidFill>
                <a:latin typeface="Tahoma"/>
                <a:cs typeface="Tahoma"/>
              </a:rPr>
              <a:t> </a:t>
            </a:r>
            <a:r>
              <a:rPr sz="1200" dirty="0">
                <a:solidFill>
                  <a:srgbClr val="263238"/>
                </a:solidFill>
                <a:latin typeface="Tahoma"/>
                <a:cs typeface="Tahoma"/>
              </a:rPr>
              <a:t>column </a:t>
            </a:r>
            <a:r>
              <a:rPr sz="1200" spc="-365" dirty="0">
                <a:solidFill>
                  <a:srgbClr val="263238"/>
                </a:solidFill>
                <a:latin typeface="Tahoma"/>
                <a:cs typeface="Tahoma"/>
              </a:rPr>
              <a:t> </a:t>
            </a:r>
            <a:r>
              <a:rPr sz="1200" spc="10" dirty="0">
                <a:solidFill>
                  <a:srgbClr val="263238"/>
                </a:solidFill>
                <a:latin typeface="Tahoma"/>
                <a:cs typeface="Tahoma"/>
              </a:rPr>
              <a:t>could</a:t>
            </a:r>
            <a:r>
              <a:rPr sz="1200" spc="15" dirty="0">
                <a:solidFill>
                  <a:srgbClr val="263238"/>
                </a:solidFill>
                <a:latin typeface="Tahoma"/>
                <a:cs typeface="Tahoma"/>
              </a:rPr>
              <a:t> </a:t>
            </a:r>
            <a:r>
              <a:rPr sz="1200" spc="-15" dirty="0">
                <a:solidFill>
                  <a:srgbClr val="263238"/>
                </a:solidFill>
                <a:latin typeface="Tahoma"/>
                <a:cs typeface="Tahoma"/>
              </a:rPr>
              <a:t>assume</a:t>
            </a:r>
            <a:r>
              <a:rPr sz="1200" spc="-10" dirty="0">
                <a:solidFill>
                  <a:srgbClr val="263238"/>
                </a:solidFill>
                <a:latin typeface="Tahoma"/>
                <a:cs typeface="Tahoma"/>
              </a:rPr>
              <a:t> </a:t>
            </a:r>
            <a:r>
              <a:rPr sz="1200" spc="-25" dirty="0">
                <a:solidFill>
                  <a:srgbClr val="263238"/>
                </a:solidFill>
                <a:latin typeface="Tahoma"/>
                <a:cs typeface="Tahoma"/>
              </a:rPr>
              <a:t>a</a:t>
            </a:r>
            <a:r>
              <a:rPr sz="1200" spc="-20" dirty="0">
                <a:solidFill>
                  <a:srgbClr val="263238"/>
                </a:solidFill>
                <a:latin typeface="Tahoma"/>
                <a:cs typeface="Tahoma"/>
              </a:rPr>
              <a:t> </a:t>
            </a:r>
            <a:r>
              <a:rPr sz="1200" spc="10" dirty="0">
                <a:solidFill>
                  <a:srgbClr val="263238"/>
                </a:solidFill>
                <a:latin typeface="Tahoma"/>
                <a:cs typeface="Tahoma"/>
              </a:rPr>
              <a:t>binary</a:t>
            </a:r>
            <a:r>
              <a:rPr sz="1200" spc="15" dirty="0">
                <a:solidFill>
                  <a:srgbClr val="263238"/>
                </a:solidFill>
                <a:latin typeface="Tahoma"/>
                <a:cs typeface="Tahoma"/>
              </a:rPr>
              <a:t> </a:t>
            </a:r>
            <a:r>
              <a:rPr sz="1200" spc="-15" dirty="0">
                <a:solidFill>
                  <a:srgbClr val="263238"/>
                </a:solidFill>
                <a:latin typeface="Tahoma"/>
                <a:cs typeface="Tahoma"/>
              </a:rPr>
              <a:t>value,</a:t>
            </a:r>
            <a:r>
              <a:rPr sz="1200" spc="-10" dirty="0">
                <a:solidFill>
                  <a:srgbClr val="263238"/>
                </a:solidFill>
                <a:latin typeface="Tahoma"/>
                <a:cs typeface="Tahoma"/>
              </a:rPr>
              <a:t> </a:t>
            </a:r>
            <a:r>
              <a:rPr sz="1200" dirty="0">
                <a:solidFill>
                  <a:srgbClr val="263238"/>
                </a:solidFill>
                <a:latin typeface="Tahoma"/>
                <a:cs typeface="Tahoma"/>
              </a:rPr>
              <a:t>The</a:t>
            </a:r>
            <a:r>
              <a:rPr sz="1200" spc="5" dirty="0">
                <a:solidFill>
                  <a:srgbClr val="263238"/>
                </a:solidFill>
                <a:latin typeface="Tahoma"/>
                <a:cs typeface="Tahoma"/>
              </a:rPr>
              <a:t> </a:t>
            </a:r>
            <a:r>
              <a:rPr sz="1200" spc="45" dirty="0">
                <a:solidFill>
                  <a:srgbClr val="263238"/>
                </a:solidFill>
                <a:latin typeface="Tahoma"/>
                <a:cs typeface="Tahoma"/>
              </a:rPr>
              <a:t>"CNG" </a:t>
            </a:r>
            <a:r>
              <a:rPr sz="1200" spc="10" dirty="0">
                <a:solidFill>
                  <a:srgbClr val="263238"/>
                </a:solidFill>
                <a:latin typeface="Tahoma"/>
                <a:cs typeface="Tahoma"/>
              </a:rPr>
              <a:t>fuel</a:t>
            </a:r>
            <a:r>
              <a:rPr sz="1200" spc="15" dirty="0">
                <a:solidFill>
                  <a:srgbClr val="263238"/>
                </a:solidFill>
                <a:latin typeface="Tahoma"/>
                <a:cs typeface="Tahoma"/>
              </a:rPr>
              <a:t> </a:t>
            </a:r>
            <a:r>
              <a:rPr sz="1200" spc="-10" dirty="0">
                <a:solidFill>
                  <a:srgbClr val="263238"/>
                </a:solidFill>
                <a:latin typeface="Tahoma"/>
                <a:cs typeface="Tahoma"/>
              </a:rPr>
              <a:t>type,</a:t>
            </a:r>
            <a:r>
              <a:rPr sz="1200" spc="-5" dirty="0">
                <a:solidFill>
                  <a:srgbClr val="263238"/>
                </a:solidFill>
                <a:latin typeface="Tahoma"/>
                <a:cs typeface="Tahoma"/>
              </a:rPr>
              <a:t> </a:t>
            </a:r>
            <a:r>
              <a:rPr sz="1200" spc="10" dirty="0">
                <a:solidFill>
                  <a:srgbClr val="263238"/>
                </a:solidFill>
                <a:latin typeface="Tahoma"/>
                <a:cs typeface="Tahoma"/>
              </a:rPr>
              <a:t>the</a:t>
            </a:r>
            <a:r>
              <a:rPr sz="1200" spc="15" dirty="0">
                <a:solidFill>
                  <a:srgbClr val="263238"/>
                </a:solidFill>
                <a:latin typeface="Tahoma"/>
                <a:cs typeface="Tahoma"/>
              </a:rPr>
              <a:t> </a:t>
            </a:r>
            <a:r>
              <a:rPr sz="1200" spc="5" dirty="0">
                <a:solidFill>
                  <a:srgbClr val="263238"/>
                </a:solidFill>
                <a:latin typeface="Tahoma"/>
                <a:cs typeface="Tahoma"/>
              </a:rPr>
              <a:t>"Automatic" </a:t>
            </a:r>
            <a:r>
              <a:rPr sz="1200" spc="10" dirty="0">
                <a:solidFill>
                  <a:srgbClr val="263238"/>
                </a:solidFill>
                <a:latin typeface="Tahoma"/>
                <a:cs typeface="Tahoma"/>
              </a:rPr>
              <a:t> </a:t>
            </a:r>
            <a:r>
              <a:rPr sz="1200" spc="5" dirty="0">
                <a:solidFill>
                  <a:srgbClr val="263238"/>
                </a:solidFill>
                <a:latin typeface="Tahoma"/>
                <a:cs typeface="Tahoma"/>
              </a:rPr>
              <a:t>transmission</a:t>
            </a:r>
            <a:r>
              <a:rPr sz="1200" spc="-145" dirty="0">
                <a:solidFill>
                  <a:srgbClr val="263238"/>
                </a:solidFill>
                <a:latin typeface="Tahoma"/>
                <a:cs typeface="Tahoma"/>
              </a:rPr>
              <a:t> </a:t>
            </a:r>
            <a:r>
              <a:rPr sz="1200" spc="-10" dirty="0">
                <a:solidFill>
                  <a:srgbClr val="263238"/>
                </a:solidFill>
                <a:latin typeface="Tahoma"/>
                <a:cs typeface="Tahoma"/>
              </a:rPr>
              <a:t>type,</a:t>
            </a:r>
            <a:r>
              <a:rPr sz="1200" spc="-145" dirty="0">
                <a:solidFill>
                  <a:srgbClr val="263238"/>
                </a:solidFill>
                <a:latin typeface="Tahoma"/>
                <a:cs typeface="Tahoma"/>
              </a:rPr>
              <a:t> </a:t>
            </a:r>
            <a:r>
              <a:rPr sz="1200" spc="-10" dirty="0">
                <a:solidFill>
                  <a:srgbClr val="263238"/>
                </a:solidFill>
                <a:latin typeface="Tahoma"/>
                <a:cs typeface="Tahoma"/>
              </a:rPr>
              <a:t>and</a:t>
            </a:r>
            <a:r>
              <a:rPr sz="1200" spc="-145" dirty="0">
                <a:solidFill>
                  <a:srgbClr val="263238"/>
                </a:solidFill>
                <a:latin typeface="Tahoma"/>
                <a:cs typeface="Tahoma"/>
              </a:rPr>
              <a:t> </a:t>
            </a:r>
            <a:r>
              <a:rPr sz="1200" spc="10" dirty="0">
                <a:solidFill>
                  <a:srgbClr val="263238"/>
                </a:solidFill>
                <a:latin typeface="Tahoma"/>
                <a:cs typeface="Tahoma"/>
              </a:rPr>
              <a:t>the</a:t>
            </a:r>
            <a:r>
              <a:rPr sz="1200" spc="-145" dirty="0">
                <a:solidFill>
                  <a:srgbClr val="263238"/>
                </a:solidFill>
                <a:latin typeface="Tahoma"/>
                <a:cs typeface="Tahoma"/>
              </a:rPr>
              <a:t> </a:t>
            </a:r>
            <a:r>
              <a:rPr sz="1200" spc="15" dirty="0">
                <a:solidFill>
                  <a:srgbClr val="263238"/>
                </a:solidFill>
                <a:latin typeface="Tahoma"/>
                <a:cs typeface="Tahoma"/>
              </a:rPr>
              <a:t>"Dealer"</a:t>
            </a:r>
            <a:r>
              <a:rPr sz="1200" spc="-145" dirty="0">
                <a:solidFill>
                  <a:srgbClr val="263238"/>
                </a:solidFill>
                <a:latin typeface="Tahoma"/>
                <a:cs typeface="Tahoma"/>
              </a:rPr>
              <a:t> </a:t>
            </a:r>
            <a:r>
              <a:rPr sz="1200" spc="15" dirty="0">
                <a:solidFill>
                  <a:srgbClr val="263238"/>
                </a:solidFill>
                <a:latin typeface="Tahoma"/>
                <a:cs typeface="Tahoma"/>
              </a:rPr>
              <a:t>seller</a:t>
            </a:r>
            <a:r>
              <a:rPr sz="1200" spc="-145" dirty="0">
                <a:solidFill>
                  <a:srgbClr val="263238"/>
                </a:solidFill>
                <a:latin typeface="Tahoma"/>
                <a:cs typeface="Tahoma"/>
              </a:rPr>
              <a:t> </a:t>
            </a:r>
            <a:r>
              <a:rPr sz="1200" spc="10" dirty="0">
                <a:solidFill>
                  <a:srgbClr val="263238"/>
                </a:solidFill>
                <a:latin typeface="Tahoma"/>
                <a:cs typeface="Tahoma"/>
              </a:rPr>
              <a:t>type</a:t>
            </a:r>
            <a:r>
              <a:rPr sz="1200" spc="-145" dirty="0">
                <a:solidFill>
                  <a:srgbClr val="263238"/>
                </a:solidFill>
                <a:latin typeface="Tahoma"/>
                <a:cs typeface="Tahoma"/>
              </a:rPr>
              <a:t> </a:t>
            </a:r>
            <a:r>
              <a:rPr sz="1200" spc="15" dirty="0">
                <a:solidFill>
                  <a:srgbClr val="263238"/>
                </a:solidFill>
                <a:latin typeface="Tahoma"/>
                <a:cs typeface="Tahoma"/>
              </a:rPr>
              <a:t>were</a:t>
            </a:r>
            <a:r>
              <a:rPr sz="1200" spc="-145" dirty="0">
                <a:solidFill>
                  <a:srgbClr val="263238"/>
                </a:solidFill>
                <a:latin typeface="Tahoma"/>
                <a:cs typeface="Tahoma"/>
              </a:rPr>
              <a:t> </a:t>
            </a:r>
            <a:r>
              <a:rPr sz="1200" spc="-15" dirty="0">
                <a:solidFill>
                  <a:srgbClr val="263238"/>
                </a:solidFill>
                <a:latin typeface="Tahoma"/>
                <a:cs typeface="Tahoma"/>
              </a:rPr>
              <a:t>removed.</a:t>
            </a:r>
            <a:endParaRPr sz="1200" dirty="0">
              <a:latin typeface="Tahoma"/>
              <a:cs typeface="Tahoma"/>
            </a:endParaRPr>
          </a:p>
          <a:p>
            <a:pPr marL="332740" marR="12065" indent="-320675">
              <a:lnSpc>
                <a:spcPts val="1430"/>
              </a:lnSpc>
              <a:spcBef>
                <a:spcPts val="1060"/>
              </a:spcBef>
              <a:buFont typeface="Microsoft Sans Serif"/>
              <a:buChar char="●"/>
              <a:tabLst>
                <a:tab pos="332740" algn="l"/>
                <a:tab pos="333375" algn="l"/>
              </a:tabLst>
            </a:pPr>
            <a:r>
              <a:rPr sz="1200" b="1" spc="-80" dirty="0">
                <a:solidFill>
                  <a:srgbClr val="263238"/>
                </a:solidFill>
                <a:latin typeface="Tahoma"/>
                <a:cs typeface="Tahoma"/>
              </a:rPr>
              <a:t>Step</a:t>
            </a:r>
            <a:r>
              <a:rPr sz="1200" b="1" spc="-120" dirty="0">
                <a:solidFill>
                  <a:srgbClr val="263238"/>
                </a:solidFill>
                <a:latin typeface="Tahoma"/>
                <a:cs typeface="Tahoma"/>
              </a:rPr>
              <a:t> </a:t>
            </a:r>
            <a:r>
              <a:rPr sz="1200" b="1" spc="-95" dirty="0">
                <a:solidFill>
                  <a:srgbClr val="263238"/>
                </a:solidFill>
                <a:latin typeface="Tahoma"/>
                <a:cs typeface="Tahoma"/>
              </a:rPr>
              <a:t>3:</a:t>
            </a:r>
            <a:r>
              <a:rPr sz="1200" b="1" spc="-120" dirty="0">
                <a:solidFill>
                  <a:srgbClr val="263238"/>
                </a:solidFill>
                <a:latin typeface="Tahoma"/>
                <a:cs typeface="Tahoma"/>
              </a:rPr>
              <a:t> </a:t>
            </a:r>
            <a:r>
              <a:rPr sz="1200" spc="55" dirty="0">
                <a:solidFill>
                  <a:srgbClr val="263238"/>
                </a:solidFill>
                <a:latin typeface="Tahoma"/>
                <a:cs typeface="Tahoma"/>
              </a:rPr>
              <a:t>We</a:t>
            </a:r>
            <a:r>
              <a:rPr sz="1200" spc="-145" dirty="0">
                <a:solidFill>
                  <a:srgbClr val="263238"/>
                </a:solidFill>
                <a:latin typeface="Tahoma"/>
                <a:cs typeface="Tahoma"/>
              </a:rPr>
              <a:t> </a:t>
            </a:r>
            <a:r>
              <a:rPr sz="1200" spc="10" dirty="0">
                <a:solidFill>
                  <a:srgbClr val="263238"/>
                </a:solidFill>
                <a:latin typeface="Tahoma"/>
                <a:cs typeface="Tahoma"/>
              </a:rPr>
              <a:t>created</a:t>
            </a:r>
            <a:r>
              <a:rPr sz="1200" spc="-140" dirty="0">
                <a:solidFill>
                  <a:srgbClr val="263238"/>
                </a:solidFill>
                <a:latin typeface="Tahoma"/>
                <a:cs typeface="Tahoma"/>
              </a:rPr>
              <a:t> </a:t>
            </a:r>
            <a:r>
              <a:rPr sz="1200" spc="-25" dirty="0">
                <a:solidFill>
                  <a:srgbClr val="263238"/>
                </a:solidFill>
                <a:latin typeface="Tahoma"/>
                <a:cs typeface="Tahoma"/>
              </a:rPr>
              <a:t>a</a:t>
            </a:r>
            <a:r>
              <a:rPr sz="1200" spc="-145" dirty="0">
                <a:solidFill>
                  <a:srgbClr val="263238"/>
                </a:solidFill>
                <a:latin typeface="Tahoma"/>
                <a:cs typeface="Tahoma"/>
              </a:rPr>
              <a:t> </a:t>
            </a:r>
            <a:r>
              <a:rPr sz="1200" spc="5" dirty="0">
                <a:solidFill>
                  <a:srgbClr val="263238"/>
                </a:solidFill>
                <a:latin typeface="Tahoma"/>
                <a:cs typeface="Tahoma"/>
              </a:rPr>
              <a:t>heat</a:t>
            </a:r>
            <a:r>
              <a:rPr sz="1200" spc="-145" dirty="0">
                <a:solidFill>
                  <a:srgbClr val="263238"/>
                </a:solidFill>
                <a:latin typeface="Tahoma"/>
                <a:cs typeface="Tahoma"/>
              </a:rPr>
              <a:t> </a:t>
            </a:r>
            <a:r>
              <a:rPr sz="1200" spc="-15" dirty="0">
                <a:solidFill>
                  <a:srgbClr val="263238"/>
                </a:solidFill>
                <a:latin typeface="Tahoma"/>
                <a:cs typeface="Tahoma"/>
              </a:rPr>
              <a:t>map</a:t>
            </a:r>
            <a:r>
              <a:rPr sz="1200" spc="-140" dirty="0">
                <a:solidFill>
                  <a:srgbClr val="263238"/>
                </a:solidFill>
                <a:latin typeface="Tahoma"/>
                <a:cs typeface="Tahoma"/>
              </a:rPr>
              <a:t> </a:t>
            </a:r>
            <a:r>
              <a:rPr sz="1200" spc="-10" dirty="0">
                <a:solidFill>
                  <a:srgbClr val="263238"/>
                </a:solidFill>
                <a:latin typeface="Tahoma"/>
                <a:cs typeface="Tahoma"/>
              </a:rPr>
              <a:t>using</a:t>
            </a:r>
            <a:r>
              <a:rPr sz="1200" spc="-145" dirty="0">
                <a:solidFill>
                  <a:srgbClr val="263238"/>
                </a:solidFill>
                <a:latin typeface="Tahoma"/>
                <a:cs typeface="Tahoma"/>
              </a:rPr>
              <a:t> </a:t>
            </a:r>
            <a:r>
              <a:rPr sz="1200" spc="10" dirty="0">
                <a:solidFill>
                  <a:srgbClr val="263238"/>
                </a:solidFill>
                <a:latin typeface="Tahoma"/>
                <a:cs typeface="Tahoma"/>
              </a:rPr>
              <a:t>Pearson</a:t>
            </a:r>
            <a:r>
              <a:rPr sz="1200" spc="-145" dirty="0">
                <a:solidFill>
                  <a:srgbClr val="263238"/>
                </a:solidFill>
                <a:latin typeface="Tahoma"/>
                <a:cs typeface="Tahoma"/>
              </a:rPr>
              <a:t> </a:t>
            </a:r>
            <a:r>
              <a:rPr sz="1200" spc="20" dirty="0">
                <a:solidFill>
                  <a:srgbClr val="263238"/>
                </a:solidFill>
                <a:latin typeface="Tahoma"/>
                <a:cs typeface="Tahoma"/>
              </a:rPr>
              <a:t>correlation</a:t>
            </a:r>
            <a:r>
              <a:rPr sz="1200" spc="-140" dirty="0">
                <a:solidFill>
                  <a:srgbClr val="263238"/>
                </a:solidFill>
                <a:latin typeface="Tahoma"/>
                <a:cs typeface="Tahoma"/>
              </a:rPr>
              <a:t> </a:t>
            </a:r>
            <a:r>
              <a:rPr sz="1200" spc="30" dirty="0">
                <a:solidFill>
                  <a:srgbClr val="263238"/>
                </a:solidFill>
                <a:latin typeface="Tahoma"/>
                <a:cs typeface="Tahoma"/>
              </a:rPr>
              <a:t>to</a:t>
            </a:r>
            <a:r>
              <a:rPr sz="1200" spc="-145" dirty="0">
                <a:solidFill>
                  <a:srgbClr val="263238"/>
                </a:solidFill>
                <a:latin typeface="Tahoma"/>
                <a:cs typeface="Tahoma"/>
              </a:rPr>
              <a:t> </a:t>
            </a:r>
            <a:r>
              <a:rPr sz="1200" spc="15" dirty="0">
                <a:solidFill>
                  <a:srgbClr val="263238"/>
                </a:solidFill>
                <a:latin typeface="Tahoma"/>
                <a:cs typeface="Tahoma"/>
              </a:rPr>
              <a:t>illustrate</a:t>
            </a:r>
            <a:r>
              <a:rPr sz="1200" spc="-145" dirty="0">
                <a:solidFill>
                  <a:srgbClr val="263238"/>
                </a:solidFill>
                <a:latin typeface="Tahoma"/>
                <a:cs typeface="Tahoma"/>
              </a:rPr>
              <a:t> </a:t>
            </a:r>
            <a:r>
              <a:rPr sz="1200" spc="10" dirty="0">
                <a:solidFill>
                  <a:srgbClr val="263238"/>
                </a:solidFill>
                <a:latin typeface="Tahoma"/>
                <a:cs typeface="Tahoma"/>
              </a:rPr>
              <a:t>how</a:t>
            </a:r>
            <a:r>
              <a:rPr sz="1200" spc="-140" dirty="0">
                <a:solidFill>
                  <a:srgbClr val="263238"/>
                </a:solidFill>
                <a:latin typeface="Tahoma"/>
                <a:cs typeface="Tahoma"/>
              </a:rPr>
              <a:t> </a:t>
            </a:r>
            <a:r>
              <a:rPr sz="1200" spc="10" dirty="0">
                <a:solidFill>
                  <a:srgbClr val="263238"/>
                </a:solidFill>
                <a:latin typeface="Tahoma"/>
                <a:cs typeface="Tahoma"/>
              </a:rPr>
              <a:t>the </a:t>
            </a:r>
            <a:r>
              <a:rPr sz="1200" spc="-360" dirty="0">
                <a:solidFill>
                  <a:srgbClr val="263238"/>
                </a:solidFill>
                <a:latin typeface="Tahoma"/>
                <a:cs typeface="Tahoma"/>
              </a:rPr>
              <a:t> </a:t>
            </a:r>
            <a:r>
              <a:rPr sz="1200" spc="5" dirty="0">
                <a:solidFill>
                  <a:srgbClr val="263238"/>
                </a:solidFill>
                <a:latin typeface="Tahoma"/>
                <a:cs typeface="Tahoma"/>
              </a:rPr>
              <a:t>features</a:t>
            </a:r>
            <a:r>
              <a:rPr sz="1200" spc="-150" dirty="0">
                <a:solidFill>
                  <a:srgbClr val="263238"/>
                </a:solidFill>
                <a:latin typeface="Tahoma"/>
                <a:cs typeface="Tahoma"/>
              </a:rPr>
              <a:t> </a:t>
            </a:r>
            <a:r>
              <a:rPr sz="1200" spc="5" dirty="0">
                <a:solidFill>
                  <a:srgbClr val="263238"/>
                </a:solidFill>
                <a:latin typeface="Tahoma"/>
                <a:cs typeface="Tahoma"/>
              </a:rPr>
              <a:t>are</a:t>
            </a:r>
            <a:r>
              <a:rPr sz="1200" spc="-145" dirty="0">
                <a:solidFill>
                  <a:srgbClr val="263238"/>
                </a:solidFill>
                <a:latin typeface="Tahoma"/>
                <a:cs typeface="Tahoma"/>
              </a:rPr>
              <a:t> </a:t>
            </a:r>
            <a:r>
              <a:rPr sz="1200" dirty="0">
                <a:solidFill>
                  <a:srgbClr val="263238"/>
                </a:solidFill>
                <a:latin typeface="Tahoma"/>
                <a:cs typeface="Tahoma"/>
              </a:rPr>
              <a:t>related.</a:t>
            </a:r>
            <a:endParaRPr sz="1200" dirty="0">
              <a:latin typeface="Tahoma"/>
              <a:cs typeface="Tahoma"/>
            </a:endParaRPr>
          </a:p>
        </p:txBody>
      </p:sp>
      <p:sp>
        <p:nvSpPr>
          <p:cNvPr id="4" name="object 4"/>
          <p:cNvSpPr/>
          <p:nvPr/>
        </p:nvSpPr>
        <p:spPr>
          <a:xfrm>
            <a:off x="0" y="204475"/>
            <a:ext cx="2614930" cy="344170"/>
          </a:xfrm>
          <a:custGeom>
            <a:avLst/>
            <a:gdLst/>
            <a:ahLst/>
            <a:cxnLst/>
            <a:rect l="l" t="t" r="r" b="b"/>
            <a:pathLst>
              <a:path w="2614930" h="344170">
                <a:moveTo>
                  <a:pt x="2614800" y="0"/>
                </a:moveTo>
                <a:lnTo>
                  <a:pt x="0" y="0"/>
                </a:lnTo>
                <a:lnTo>
                  <a:pt x="0" y="344100"/>
                </a:lnTo>
                <a:lnTo>
                  <a:pt x="2614800" y="344100"/>
                </a:lnTo>
                <a:lnTo>
                  <a:pt x="2614800" y="0"/>
                </a:lnTo>
                <a:close/>
              </a:path>
            </a:pathLst>
          </a:custGeom>
          <a:solidFill>
            <a:srgbClr val="FF0000"/>
          </a:solidFill>
        </p:spPr>
        <p:txBody>
          <a:bodyPr wrap="square" lIns="0" tIns="0" rIns="0" bIns="0" rtlCol="0"/>
          <a:lstStyle/>
          <a:p>
            <a:endParaRPr/>
          </a:p>
        </p:txBody>
      </p:sp>
      <p:pic>
        <p:nvPicPr>
          <p:cNvPr id="5" name="object 5"/>
          <p:cNvPicPr/>
          <p:nvPr/>
        </p:nvPicPr>
        <p:blipFill>
          <a:blip r:embed="rId2" cstate="print">
            <a:duotone>
              <a:prstClr val="black"/>
              <a:srgbClr val="FF0000">
                <a:tint val="45000"/>
                <a:satMod val="400000"/>
              </a:srgbClr>
            </a:duotone>
          </a:blip>
          <a:stretch>
            <a:fillRect/>
          </a:stretch>
        </p:blipFill>
        <p:spPr>
          <a:xfrm>
            <a:off x="248099" y="1364149"/>
            <a:ext cx="2860850" cy="2860850"/>
          </a:xfrm>
          <a:prstGeom prst="rect">
            <a:avLst/>
          </a:prstGeom>
        </p:spPr>
      </p:pic>
      <p:sp>
        <p:nvSpPr>
          <p:cNvPr id="6" name="object 6"/>
          <p:cNvSpPr/>
          <p:nvPr/>
        </p:nvSpPr>
        <p:spPr>
          <a:xfrm>
            <a:off x="7343999" y="4948525"/>
            <a:ext cx="1800225" cy="195580"/>
          </a:xfrm>
          <a:custGeom>
            <a:avLst/>
            <a:gdLst/>
            <a:ahLst/>
            <a:cxnLst/>
            <a:rect l="l" t="t" r="r" b="b"/>
            <a:pathLst>
              <a:path w="1800225" h="195579">
                <a:moveTo>
                  <a:pt x="1800000" y="0"/>
                </a:moveTo>
                <a:lnTo>
                  <a:pt x="0" y="0"/>
                </a:lnTo>
                <a:lnTo>
                  <a:pt x="0" y="194999"/>
                </a:lnTo>
                <a:lnTo>
                  <a:pt x="1800000" y="194999"/>
                </a:lnTo>
                <a:lnTo>
                  <a:pt x="1800000" y="0"/>
                </a:lnTo>
                <a:close/>
              </a:path>
            </a:pathLst>
          </a:custGeom>
          <a:solidFill>
            <a:srgbClr val="FF0000"/>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763</TotalTime>
  <Words>1779</Words>
  <Application>Microsoft Office PowerPoint</Application>
  <PresentationFormat>On-screen Show (16:9)</PresentationFormat>
  <Paragraphs>110</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Courier New</vt:lpstr>
      <vt:lpstr>Microsoft Sans Serif</vt:lpstr>
      <vt:lpstr>Tahoma</vt:lpstr>
      <vt:lpstr>Times New Roman</vt:lpstr>
      <vt:lpstr>Trebuchet MS</vt:lpstr>
      <vt:lpstr>Wingdings</vt:lpstr>
      <vt:lpstr>Office Theme</vt:lpstr>
      <vt:lpstr>UBER DATA ANALYSIS</vt:lpstr>
      <vt:lpstr>MACHINE LEARNING</vt:lpstr>
      <vt:lpstr>INTRODUCTION</vt:lpstr>
      <vt:lpstr>PROBLEM STATEMENT</vt:lpstr>
      <vt:lpstr>CHALLENGES</vt:lpstr>
      <vt:lpstr>LIBRARIES USED</vt:lpstr>
      <vt:lpstr>LIBRARIES USED</vt:lpstr>
      <vt:lpstr>LIBRARIES USED</vt:lpstr>
      <vt:lpstr>SoLUTIoN APPRoACH</vt:lpstr>
      <vt:lpstr>SoLUTIoN APPRoACH</vt:lpstr>
      <vt:lpstr>SoLUTIoN APPROACH</vt:lpstr>
      <vt:lpstr>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OBSERVATION</vt:lpstr>
      <vt:lpstr>RESULTS</vt:lpstr>
      <vt:lpstr>CONCLUSION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ML_Project</dc:title>
  <cp:lastModifiedBy>Tsheringma Tamang</cp:lastModifiedBy>
  <cp:revision>2</cp:revision>
  <dcterms:created xsi:type="dcterms:W3CDTF">2023-02-07T08:55:18Z</dcterms:created>
  <dcterms:modified xsi:type="dcterms:W3CDTF">2023-02-09T07:45:55Z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2022-07-23T00:00:00Z</vt:filetime>
  </property>
  <property fmtid="{D5CDD505-2E9C-101B-9397-08002B2CF9AE}" pid="3" name="Creator">
    <vt:lpwstr>Google</vt:lpwstr>
  </property>
  <property fmtid="{D5CDD505-2E9C-101B-9397-08002B2CF9AE}" pid="4" name="LastSaved">
    <vt:filetime>2023-02-07T00:00:00Z</vt:filetime>
  </property>
</Properties>
</file>