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5A1351C-A763-46B6-96C5-48BC3F8918C8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E21B160-7C80-4676-9047-20672B2DBE5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30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351C-A763-46B6-96C5-48BC3F8918C8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B160-7C80-4676-9047-20672B2DB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50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351C-A763-46B6-96C5-48BC3F8918C8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B160-7C80-4676-9047-20672B2DBE5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658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351C-A763-46B6-96C5-48BC3F8918C8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B160-7C80-4676-9047-20672B2DBE5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826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351C-A763-46B6-96C5-48BC3F8918C8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B160-7C80-4676-9047-20672B2DB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614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351C-A763-46B6-96C5-48BC3F8918C8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B160-7C80-4676-9047-20672B2DBE5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700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351C-A763-46B6-96C5-48BC3F8918C8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B160-7C80-4676-9047-20672B2DBE5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689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351C-A763-46B6-96C5-48BC3F8918C8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B160-7C80-4676-9047-20672B2DBE5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41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351C-A763-46B6-96C5-48BC3F8918C8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B160-7C80-4676-9047-20672B2DBE5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36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351C-A763-46B6-96C5-48BC3F8918C8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B160-7C80-4676-9047-20672B2DB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21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351C-A763-46B6-96C5-48BC3F8918C8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B160-7C80-4676-9047-20672B2DBE5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5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351C-A763-46B6-96C5-48BC3F8918C8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B160-7C80-4676-9047-20672B2DB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56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351C-A763-46B6-96C5-48BC3F8918C8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B160-7C80-4676-9047-20672B2DBE5F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89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351C-A763-46B6-96C5-48BC3F8918C8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B160-7C80-4676-9047-20672B2DBE5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88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351C-A763-46B6-96C5-48BC3F8918C8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B160-7C80-4676-9047-20672B2DB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35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351C-A763-46B6-96C5-48BC3F8918C8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B160-7C80-4676-9047-20672B2DBE5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31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351C-A763-46B6-96C5-48BC3F8918C8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B160-7C80-4676-9047-20672B2DB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82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A1351C-A763-46B6-96C5-48BC3F8918C8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21B160-7C80-4676-9047-20672B2DB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72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990D-9A70-2D6C-415E-AA5DA1D5A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46539-0ED2-DFAA-0CF6-76A8B8B6F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6024" y="5468472"/>
            <a:ext cx="8444752" cy="1255057"/>
          </a:xfrm>
        </p:spPr>
        <p:txBody>
          <a:bodyPr>
            <a:normAutofit fontScale="77500" lnSpcReduction="20000"/>
          </a:bodyPr>
          <a:lstStyle/>
          <a:p>
            <a:r>
              <a:rPr lang="en-IN" sz="2800" b="1" dirty="0" err="1"/>
              <a:t>Chandra.Lakshmipriya</a:t>
            </a:r>
            <a:endParaRPr lang="en-IN" sz="2800" b="1" dirty="0"/>
          </a:p>
          <a:p>
            <a:r>
              <a:rPr lang="en-IN" sz="2800" b="1" dirty="0"/>
              <a:t>Exploratory Data Analysis-Beginner</a:t>
            </a:r>
          </a:p>
          <a:p>
            <a:r>
              <a:rPr lang="en-IN" sz="2800" b="1" dirty="0" err="1"/>
              <a:t>DataScience</a:t>
            </a:r>
            <a:r>
              <a:rPr lang="en-IN" sz="2800" b="1" dirty="0"/>
              <a:t> &amp; Business Analyst Intern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9D833-1B73-5FF7-B3BE-687039761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106" y="1425388"/>
            <a:ext cx="7772400" cy="4043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92357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715C-8F9A-69BF-0DF6-4547182D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Improvements in Data Collection…!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A289C-255D-E399-8C3C-A1A7410F0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912534"/>
            <a:ext cx="9601196" cy="3318936"/>
          </a:xfrm>
        </p:spPr>
        <p:txBody>
          <a:bodyPr/>
          <a:lstStyle/>
          <a:p>
            <a:r>
              <a:rPr lang="en-IN" dirty="0"/>
              <a:t>Pricing Details</a:t>
            </a:r>
          </a:p>
          <a:p>
            <a:r>
              <a:rPr lang="en-IN" dirty="0"/>
              <a:t>Shipping Area </a:t>
            </a:r>
          </a:p>
          <a:p>
            <a:r>
              <a:rPr lang="en-IN" dirty="0"/>
              <a:t>Customers feedback</a:t>
            </a:r>
          </a:p>
          <a:p>
            <a:r>
              <a:rPr lang="en-IN" dirty="0"/>
              <a:t>Returns and Cancellation Details ( if any)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239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63C7-1FDB-10D0-5CA1-743A1DFC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Suggestions….!!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8D65B-7721-0D8D-0FF2-7A7F2C12E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Ask customers to Give Feedback </a:t>
            </a:r>
          </a:p>
          <a:p>
            <a:r>
              <a:rPr lang="en-IN" dirty="0"/>
              <a:t>Technology Implementation</a:t>
            </a:r>
          </a:p>
          <a:p>
            <a:r>
              <a:rPr lang="en-IN" dirty="0"/>
              <a:t>Maintain Communication with customers according to their way of purchasing.</a:t>
            </a:r>
          </a:p>
          <a:p>
            <a:r>
              <a:rPr lang="en-IN" dirty="0"/>
              <a:t>Inventory Management</a:t>
            </a:r>
          </a:p>
          <a:p>
            <a:r>
              <a:rPr lang="en-IN" dirty="0"/>
              <a:t>Recruit Some educated and active Staff</a:t>
            </a:r>
          </a:p>
          <a:p>
            <a:r>
              <a:rPr lang="en-IN" dirty="0"/>
              <a:t>Offers and discounts &amp; Uniqueness</a:t>
            </a:r>
          </a:p>
          <a:p>
            <a:r>
              <a:rPr lang="en-IN" dirty="0"/>
              <a:t>Convenience.</a:t>
            </a:r>
          </a:p>
        </p:txBody>
      </p:sp>
    </p:spTree>
    <p:extLst>
      <p:ext uri="{BB962C8B-B14F-4D97-AF65-F5344CB8AC3E}">
        <p14:creationId xmlns:p14="http://schemas.microsoft.com/office/powerpoint/2010/main" val="1343267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EDA2E-326A-9920-35D4-54A63CCE7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3325906"/>
            <a:ext cx="9601196" cy="2549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7685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A7F7B-4641-BC0A-D917-344165B5B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176" y="562957"/>
            <a:ext cx="9144000" cy="769190"/>
          </a:xfrm>
        </p:spPr>
        <p:txBody>
          <a:bodyPr>
            <a:normAutofit/>
          </a:bodyPr>
          <a:lstStyle/>
          <a:p>
            <a:pPr algn="l"/>
            <a:r>
              <a:rPr lang="en-IN" sz="4400" b="1" dirty="0">
                <a:solidFill>
                  <a:schemeClr val="accent1">
                    <a:lumMod val="75000"/>
                  </a:schemeClr>
                </a:solidFill>
              </a:rPr>
              <a:t>Task-1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AFEA6-9281-4F73-FCC6-14FAB23AC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41175"/>
            <a:ext cx="9144000" cy="389068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4B8B3-81A7-A112-DBD8-71197C835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29" y="1434353"/>
            <a:ext cx="9233647" cy="477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E890-9036-27C6-2EB7-5E855EA1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90103"/>
          </a:xfrm>
        </p:spPr>
        <p:txBody>
          <a:bodyPr>
            <a:normAutofit/>
          </a:bodyPr>
          <a:lstStyle/>
          <a:p>
            <a:r>
              <a:rPr lang="en-IN" sz="3600" b="1" dirty="0"/>
              <a:t>What is Retail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32B8-2EC9-F66E-A6E7-54EEDA8CF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8729"/>
            <a:ext cx="10515600" cy="4249271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Retail refers to the sale of goods or services to end consumers for personal use. It involves the process of selling products directly to individual customers, typically in small quantities.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a retail transaction, the customer pays a price that covers the cost of the product or service, along with any associated expenses and the retailer's profit margin.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retail industry is diverse and dynamic, adapting to changes in consumer preferences, technology, and market trends.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46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0DA2-AAD6-DCB6-2EB1-4BECCDD3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Exploratory Data Analysis….!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0248-B682-3018-DDBA-43F2980D2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Exploratory Data Analysis (EDA) is an approach to analyzing and visualizing data sets to summarize their main characteristics, often with the help of statistical graphics and other data visualization methods.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primary goal of EDA is to understand the patterns, relationships, and trends in the data and to generate hypotheses that can guide further investigation.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Exploratory Data Analysis is a crucial step in the data analysis process as it helps analysts and data scientists gain insights, formulate hypotheses, and make informed decisions about subsequent analyses.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822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14F5-8AC2-1FA6-88B4-EE404A32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Factors of Business Problems..!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16974-853F-2B9B-6798-FF2F80497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Internal Factor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13E5A-DBD3-FB35-A2CB-1F74C10F30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Pricing </a:t>
            </a:r>
          </a:p>
          <a:p>
            <a:r>
              <a:rPr lang="en-IN" dirty="0"/>
              <a:t>Innovation</a:t>
            </a:r>
          </a:p>
          <a:p>
            <a:r>
              <a:rPr lang="en-IN" dirty="0"/>
              <a:t>Material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99BBC-0FB1-F100-3E60-B3B001D0A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External Factor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4451B-0449-EBC6-1838-D156F8BCBC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New Trend</a:t>
            </a:r>
          </a:p>
          <a:p>
            <a:r>
              <a:rPr lang="en-IN" dirty="0"/>
              <a:t>Competitor</a:t>
            </a:r>
          </a:p>
          <a:p>
            <a:r>
              <a:rPr lang="en-IN" dirty="0"/>
              <a:t>Digital Expansion</a:t>
            </a:r>
          </a:p>
        </p:txBody>
      </p:sp>
    </p:spTree>
    <p:extLst>
      <p:ext uri="{BB962C8B-B14F-4D97-AF65-F5344CB8AC3E}">
        <p14:creationId xmlns:p14="http://schemas.microsoft.com/office/powerpoint/2010/main" val="357218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1503-B7BA-9BB3-74F0-C7356DF7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Exploring…!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6EAA-ACC6-6858-51D5-B8561CAB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is in CSV format</a:t>
            </a:r>
          </a:p>
          <a:p>
            <a:r>
              <a:rPr lang="en-IN" dirty="0"/>
              <a:t>Rows-9995</a:t>
            </a:r>
          </a:p>
          <a:p>
            <a:r>
              <a:rPr lang="en-IN" dirty="0"/>
              <a:t>Columns-13</a:t>
            </a:r>
          </a:p>
        </p:txBody>
      </p:sp>
    </p:spTree>
    <p:extLst>
      <p:ext uri="{BB962C8B-B14F-4D97-AF65-F5344CB8AC3E}">
        <p14:creationId xmlns:p14="http://schemas.microsoft.com/office/powerpoint/2010/main" val="412824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4C48-90EB-9743-1A87-43915582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Visualization….!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F52B5-5BE1-7C77-E805-7A2423B5A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Visualization has done using Microsoft Power Bi .</a:t>
            </a:r>
          </a:p>
          <a:p>
            <a:r>
              <a:rPr lang="en-IN" dirty="0"/>
              <a:t>Cards, Pie Chart, Slicers, Line Chart, Clustered Column Chart and Stacked Column Chart these are the visualizations I used in data visualization .</a:t>
            </a:r>
          </a:p>
          <a:p>
            <a:r>
              <a:rPr lang="en-IN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57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9174-7B50-4023-88F6-175D5EC6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A8BE-B60B-8B97-566D-CD22A2FE6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Profit by Category :</a:t>
            </a:r>
          </a:p>
          <a:p>
            <a:pPr marL="0" indent="0">
              <a:buNone/>
            </a:pPr>
            <a:r>
              <a:rPr lang="en-IN" dirty="0"/>
              <a:t>    Furniture-</a:t>
            </a:r>
            <a:r>
              <a:rPr lang="en-IN" b="1" dirty="0">
                <a:solidFill>
                  <a:srgbClr val="FF0000"/>
                </a:solidFill>
              </a:rPr>
              <a:t>18.45k</a:t>
            </a:r>
            <a:r>
              <a:rPr lang="en-IN" dirty="0"/>
              <a:t>/742.00k sales</a:t>
            </a:r>
          </a:p>
          <a:p>
            <a:pPr marL="0" indent="0">
              <a:buNone/>
            </a:pPr>
            <a:r>
              <a:rPr lang="en-IN" dirty="0"/>
              <a:t>    Office Supplies-122.49k/719.05k sales</a:t>
            </a:r>
          </a:p>
          <a:p>
            <a:pPr marL="0" indent="0">
              <a:buNone/>
            </a:pPr>
            <a:r>
              <a:rPr lang="en-IN" dirty="0"/>
              <a:t>     Technology- </a:t>
            </a:r>
            <a:r>
              <a:rPr lang="en-IN" b="1" dirty="0">
                <a:solidFill>
                  <a:srgbClr val="00B050"/>
                </a:solidFill>
              </a:rPr>
              <a:t>145.45k</a:t>
            </a:r>
            <a:r>
              <a:rPr lang="en-IN" dirty="0"/>
              <a:t>/836.15k sales</a:t>
            </a:r>
          </a:p>
          <a:p>
            <a:r>
              <a:rPr lang="en-IN" dirty="0"/>
              <a:t>Profit by Region:</a:t>
            </a:r>
          </a:p>
          <a:p>
            <a:pPr marL="0" indent="0">
              <a:buNone/>
            </a:pPr>
            <a:r>
              <a:rPr lang="en-IN" dirty="0"/>
              <a:t>    West Region(highest)-</a:t>
            </a:r>
            <a:r>
              <a:rPr lang="en-IN" b="1" dirty="0">
                <a:solidFill>
                  <a:srgbClr val="00B050"/>
                </a:solidFill>
              </a:rPr>
              <a:t>108k</a:t>
            </a:r>
          </a:p>
          <a:p>
            <a:pPr marL="0" indent="0">
              <a:buNone/>
            </a:pPr>
            <a:r>
              <a:rPr lang="en-IN" dirty="0"/>
              <a:t>    Central Region(lowest)-</a:t>
            </a:r>
            <a:r>
              <a:rPr lang="en-IN" b="1" dirty="0">
                <a:solidFill>
                  <a:srgbClr val="FF0000"/>
                </a:solidFill>
              </a:rPr>
              <a:t>40k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55860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9174-7B50-4023-88F6-175D5EC6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A8BE-B60B-8B97-566D-CD22A2FE6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Sales and Profit by Segment :</a:t>
            </a:r>
          </a:p>
          <a:p>
            <a:pPr marL="0" indent="0">
              <a:buNone/>
            </a:pPr>
            <a:r>
              <a:rPr lang="en-IN" dirty="0"/>
              <a:t>    Consumers-134k P /1.16 M sales(50.56%)</a:t>
            </a:r>
          </a:p>
          <a:p>
            <a:pPr marL="0" indent="0">
              <a:buNone/>
            </a:pPr>
            <a:r>
              <a:rPr lang="en-IN" dirty="0"/>
              <a:t>    Home Office-60k P/0.43 M sales(18.7%)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r>
              <a:rPr lang="en-IN" dirty="0"/>
              <a:t>Profit by Ship Mode:</a:t>
            </a:r>
          </a:p>
          <a:p>
            <a:pPr marL="0" indent="0">
              <a:buNone/>
            </a:pPr>
            <a:r>
              <a:rPr lang="en-IN" dirty="0"/>
              <a:t>    Standard Class(highest)-</a:t>
            </a:r>
            <a:r>
              <a:rPr lang="en-IN" b="1" dirty="0">
                <a:solidFill>
                  <a:srgbClr val="00B050"/>
                </a:solidFill>
              </a:rPr>
              <a:t>164k</a:t>
            </a:r>
          </a:p>
          <a:p>
            <a:pPr marL="0" indent="0">
              <a:buNone/>
            </a:pPr>
            <a:r>
              <a:rPr lang="en-IN" dirty="0"/>
              <a:t>    Same Day (lowest)-</a:t>
            </a:r>
            <a:r>
              <a:rPr lang="en-IN" b="1" dirty="0">
                <a:solidFill>
                  <a:srgbClr val="FF0000"/>
                </a:solidFill>
              </a:rPr>
              <a:t>16k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447907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157</TotalTime>
  <Words>416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Söhne</vt:lpstr>
      <vt:lpstr>Organic</vt:lpstr>
      <vt:lpstr>PowerPoint Presentation</vt:lpstr>
      <vt:lpstr>Task-1</vt:lpstr>
      <vt:lpstr>What is Retail ?</vt:lpstr>
      <vt:lpstr>Exploratory Data Analysis….!</vt:lpstr>
      <vt:lpstr>Factors of Business Problems..!</vt:lpstr>
      <vt:lpstr>Data Exploring…!</vt:lpstr>
      <vt:lpstr>Data Visualization….!</vt:lpstr>
      <vt:lpstr>Results:</vt:lpstr>
      <vt:lpstr>Results:</vt:lpstr>
      <vt:lpstr>Improvements in Data Collection…!</vt:lpstr>
      <vt:lpstr>Suggestions….!!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Lakshmipriya Chandra</dc:creator>
  <cp:lastModifiedBy>Lakshmipriya Chandra</cp:lastModifiedBy>
  <cp:revision>1</cp:revision>
  <dcterms:created xsi:type="dcterms:W3CDTF">2023-12-12T03:27:10Z</dcterms:created>
  <dcterms:modified xsi:type="dcterms:W3CDTF">2023-12-12T06:04:17Z</dcterms:modified>
</cp:coreProperties>
</file>