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9" r:id="rId3"/>
    <p:sldId id="258" r:id="rId4"/>
    <p:sldId id="260" r:id="rId5"/>
    <p:sldId id="261" r:id="rId6"/>
    <p:sldId id="277" r:id="rId7"/>
    <p:sldId id="278" r:id="rId8"/>
    <p:sldId id="264" r:id="rId9"/>
    <p:sldId id="265" r:id="rId10"/>
    <p:sldId id="287" r:id="rId11"/>
    <p:sldId id="273" r:id="rId12"/>
    <p:sldId id="282" r:id="rId13"/>
    <p:sldId id="283" r:id="rId14"/>
    <p:sldId id="284" r:id="rId15"/>
    <p:sldId id="285" r:id="rId16"/>
    <p:sldId id="288" r:id="rId17"/>
    <p:sldId id="289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28800" y="2119233"/>
            <a:ext cx="864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Real-Time Air Quality Monitoring Dashboard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Mrs. K Valli Priyadharshini, M.E., (Ph.D.,)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811722104088-MAYURI DEVI S 811722104092-MONIKA M</a:t>
            </a:r>
          </a:p>
          <a:p>
            <a:r>
              <a:rPr lang="en-I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811722104114-PRIYADHARSHINI 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A9C55D9-F374-0854-60FE-AC82B124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 MODULE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9" name="Google Shape;154;p10">
            <a:extLst>
              <a:ext uri="{FF2B5EF4-FFF2-40B4-BE49-F238E27FC236}">
                <a16:creationId xmlns:a16="http://schemas.microsoft.com/office/drawing/2014/main" id="{11F05E5B-BC44-BF31-CC9F-B717997657A9}"/>
              </a:ext>
            </a:extLst>
          </p:cNvPr>
          <p:cNvSpPr txBox="1">
            <a:spLocks/>
          </p:cNvSpPr>
          <p:nvPr/>
        </p:nvSpPr>
        <p:spPr>
          <a:xfrm>
            <a:off x="1057580" y="1907849"/>
            <a:ext cx="10515600" cy="39476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Calibri" panose="020F0502020204030204" pitchFamily="34" charset="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real-time air quality data from APIs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accurate and up-to-date pollution monitoring.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API calls and sensor integrations to collect PM2.5, PM10, NO2, CO, and O3 data.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 panose="020F050202020403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 panose="020F0502020204030204" pitchFamily="34" charset="0"/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6510"/>
            <a:ext cx="10058400" cy="122479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: DATA PROCESSING &amp; STORAGE MODULE</a:t>
            </a:r>
            <a:r>
              <a:rPr lang="en-IN" sz="3200" b="1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6" name="Google Shape;160;p11">
            <a:extLst>
              <a:ext uri="{FF2B5EF4-FFF2-40B4-BE49-F238E27FC236}">
                <a16:creationId xmlns:a16="http://schemas.microsoft.com/office/drawing/2014/main" id="{F6840455-7C20-7814-E1BA-EAC1C9FC07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Calibri" panose="020F0502020204030204" pitchFamily="34" charset="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Cleans and organizes collected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 MongoDB/PostgreSQL database.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basic machine learning models for air quality prediction.</a:t>
            </a: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94" y="339147"/>
            <a:ext cx="10058400" cy="142559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: VISUALIZATION &amp; DASHBOARD MODULE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Google Shape;167;p12">
            <a:extLst>
              <a:ext uri="{FF2B5EF4-FFF2-40B4-BE49-F238E27FC236}">
                <a16:creationId xmlns:a16="http://schemas.microsoft.com/office/drawing/2014/main" id="{7B755D32-794B-66E5-E203-738AD76F37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0098" y="1840938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Calibri" panose="020F0502020204030204" pitchFamily="34" charset="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AQI data using charts, graphs, and maps.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color-coded AQI scale for easy interpretation.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interactive UI.</a:t>
            </a: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 : ALERT &amp; NOTIFICATION MODULE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6" name="Google Shape;174;p13">
            <a:extLst>
              <a:ext uri="{FF2B5EF4-FFF2-40B4-BE49-F238E27FC236}">
                <a16:creationId xmlns:a16="http://schemas.microsoft.com/office/drawing/2014/main" id="{E86AE0AA-6206-1C71-45BD-0A0D0CAD29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Calibri" panose="020F0502020204030204" pitchFamily="34" charset="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real-time alerts if AQI reaches hazardous levels.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email/SMS notifications for registered users.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set custom alert preferences.</a:t>
            </a: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72285AC-C6F7-BC13-29EF-59B1D0AB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0" y="249297"/>
            <a:ext cx="10058400" cy="1450757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USER LOCATION &amp;                        PERSONALIZATION MODULE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5BF79CB-434B-E301-B559-CEE89A2CAB7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None/>
            </a:pP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BF1606-7A17-3C50-FFA5-3993D6D8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99" y="1904869"/>
            <a:ext cx="10982114" cy="93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Google Shape;181;p14">
            <a:extLst>
              <a:ext uri="{FF2B5EF4-FFF2-40B4-BE49-F238E27FC236}">
                <a16:creationId xmlns:a16="http://schemas.microsoft.com/office/drawing/2014/main" id="{1443F0FA-347B-42E3-B05C-5D0038499E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0153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1400" lvl="8" indent="0" algn="just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GPS-based location tracking to fetch air quality data for a user’s location.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save locations for quick access.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historical air quality trends for specific locations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8F1EF4F-039F-2E71-59DB-02507F2A6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2155"/>
            <a:ext cx="4952904" cy="2782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5DA51-532E-713F-B53A-8E03CA662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89" y="2536941"/>
            <a:ext cx="4822805" cy="26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529AA71-F844-1D01-C0D3-854A4237E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228608"/>
            <a:ext cx="5253190" cy="2684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9196C-E7BF-6EFE-70B4-B3C9F17C1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61" y="2228608"/>
            <a:ext cx="4750933" cy="26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507235-8C4F-B2BC-BDBD-5D3317B51F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1.Mobile App 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companion mobile app using React Native or Flutter.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2.Geolocation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 user’s location via browser and fetch local AQI data.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Social Sharing &amp; Community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users share air quality updates or photos from their region.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4.Health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personalized health advice based on AQI levels (e.g., “Wear a mask”, “Avoid outdoor exercise”).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z="3200" b="1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CF4344-B235-5FA2-1A7F-7AC3C3D5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"Air Quality Monitoring System Based on IoT using Raspberry Pi" by Somansh Kumar and Ashish Jasuja was published in the year 2017.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paper “Visualization Platform for Multi-Scale Air Pollution Monitoring and Forecast” by H. D. Nguyen, T. H. Le, H. A. D. Nguyen, X.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Barthelemy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T. Nguyen, Q. P. Ha, N. Jiang, 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Azzi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Riley was published in the year 2024.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paper“A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system for monitoring air pollution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surabaya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PM2.5” by Valentinus Roby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 Gusti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Ngurash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Putra was published in the year 2018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19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2B115B6-357F-C176-09A7-F1BCA2B5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air quality data from IoT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dashboard with charts and maps.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for unsafe pollution levels.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tracking and analysis.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on all devices for users.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7866A6-BEBA-C99D-02E5-00C90EA8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 Narrow"/>
              </a:rPr>
              <a:t>1.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Immediate Air Quality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up-to-date information on pollutant levels to inform public health decisions and raise awareness. </a:t>
            </a:r>
            <a:endParaRPr lang="en-US" sz="2000" dirty="0"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  <a:p>
            <a:pPr marL="0" lvl="0" indent="0">
              <a:lnSpc>
                <a:spcPct val="150000"/>
              </a:lnSpc>
              <a:buClr>
                <a:srgbClr val="FF0000"/>
              </a:buClr>
              <a:buSzPts val="28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 Narrow"/>
              </a:rPr>
              <a:t>2.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Pollution Sources: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detection of pollution patterns and sources, facilitating targeted mitigation strategies.</a:t>
            </a:r>
            <a:endParaRPr lang="en-US" sz="2000" dirty="0"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  <a:p>
            <a:pPr marL="0" lvl="0" indent="0">
              <a:lnSpc>
                <a:spcPct val="150000"/>
              </a:lnSpc>
              <a:buClr>
                <a:srgbClr val="FF0000"/>
              </a:buClr>
              <a:buSzPts val="28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 Narrow"/>
              </a:rPr>
              <a:t>3.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Environmental Policies: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 accurate data to support the development and enforcement of effective environmental regulations.</a:t>
            </a:r>
            <a:endParaRPr lang="en-US" sz="2000" dirty="0"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45267"/>
              </p:ext>
            </p:extLst>
          </p:nvPr>
        </p:nvGraphicFramePr>
        <p:xfrm>
          <a:off x="885865" y="1993278"/>
          <a:ext cx="10269815" cy="327390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47725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690845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480340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3950905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225039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1100263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Advances in Air Quality Monitoring: A Comprehensive Review of Algorithms for Imaging and Sensing Technologies</a:t>
                      </a:r>
                      <a:endParaRPr lang="en-US" sz="18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review highlights recent advancements in algorithms used for air quality monitoring through imaging and sensing technologies.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055148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Community-empowered air quality monitoring system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Arial Narrow" panose="020B0606020202030204" pitchFamily="34" charset="0"/>
                        </a:rPr>
                        <a:t>This work focuses on community-driven air quality monitoring systems that leverage low-cost sensors, citizen participation, and open data platforms.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640093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GASDUINO: Wireless Air Quality Monitoring System Using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 Narrow" panose="020B0606020202030204" pitchFamily="34" charset="0"/>
                        </a:rPr>
                        <a:t>Low-cost, portable </a:t>
                      </a:r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IoT</a:t>
                      </a:r>
                      <a:r>
                        <a:rPr lang="en-US" sz="1800" dirty="0">
                          <a:latin typeface="Arial Narrow" panose="020B0606020202030204" pitchFamily="34" charset="0"/>
                        </a:rPr>
                        <a:t> system; suitable for smart city and educational use.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8989" y="4902060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04217"/>
              </p:ext>
            </p:extLst>
          </p:nvPr>
        </p:nvGraphicFramePr>
        <p:xfrm>
          <a:off x="1097280" y="1846262"/>
          <a:ext cx="10488900" cy="43051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9169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Intelligent Edge-Deployable Indoor Air Quality Monitoring and Activity Recognition Approach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home solution using deep learning for air quality and human activity monitoring.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Toward SATVAM: An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Network for Air Quality Monitoring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Early and scalable approach for AQ monitoring in developing regions, especially India.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2920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AirSPEC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An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-Empowered Air Quality Monitoring System Integrated with a Machine Learning Framework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Combines real-time monitoring with prediction; strong ML integration.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58FE7F-6B79-7079-69D9-C3F324B1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76536"/>
              </p:ext>
            </p:extLst>
          </p:nvPr>
        </p:nvGraphicFramePr>
        <p:xfrm>
          <a:off x="863996" y="1923364"/>
          <a:ext cx="10249912" cy="334269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7188">
                  <a:extLst>
                    <a:ext uri="{9D8B030D-6E8A-4147-A177-3AD203B41FA5}">
                      <a16:colId xmlns:a16="http://schemas.microsoft.com/office/drawing/2014/main" val="3935179958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141184044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818863892"/>
                    </a:ext>
                  </a:extLst>
                </a:gridCol>
                <a:gridCol w="4303915">
                  <a:extLst>
                    <a:ext uri="{9D8B030D-6E8A-4147-A177-3AD203B41FA5}">
                      <a16:colId xmlns:a16="http://schemas.microsoft.com/office/drawing/2014/main" val="3634380579"/>
                    </a:ext>
                  </a:extLst>
                </a:gridCol>
              </a:tblGrid>
              <a:tr h="734106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110321516"/>
                  </a:ext>
                </a:extLst>
              </a:tr>
              <a:tr h="7341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Advanced Air Pollution Monitoring System with Real-Time Data Acquisition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Simple and cost-effective; ideal for academic and student projects.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506190329"/>
                  </a:ext>
                </a:extLst>
              </a:tr>
              <a:tr h="9035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-Based Indoor Air Quality Monitoring Platform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Professional platform for mass deployment; cloud-integrated system.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67443997"/>
                  </a:ext>
                </a:extLst>
              </a:tr>
              <a:tr h="7341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System for Air Pollution Monitoring with Safe Data Transmission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Focuses on data security in AQ systems; essential for privacy-sensitive environments.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498977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D953ED-CD88-663F-526C-C16700D1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" y="514697"/>
            <a:ext cx="978762" cy="9539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1E3939-BAA9-5F31-0450-8B2D9CD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89451-077F-9D6F-5EA0-223AD683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7260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E411798-A77D-A7DF-0644-4931B62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B8635D-846A-E221-FF4A-6952E36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EE028-027F-54A9-EC31-5DDCFA3912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0403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1FA9ED8-9A8C-445E-2A11-7BAFFD78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4467" y="1884028"/>
            <a:ext cx="9861080" cy="37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BF1FEBE-EE47-4297-DC68-2E1A1C8BC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05" y="1981667"/>
            <a:ext cx="10515600" cy="40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EBDB8EC1-B853-BB83-7CCE-ACC0C568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97280" y="1981667"/>
            <a:ext cx="10515600" cy="36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1031</Words>
  <Application>Microsoft Office PowerPoint</Application>
  <PresentationFormat>Widescreen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LITERATURE SURVEY</vt:lpstr>
      <vt:lpstr>EXISTING SYSTEM</vt:lpstr>
      <vt:lpstr>PROPOSED SYSTEM </vt:lpstr>
      <vt:lpstr>SYSTEM ARCHITECTURE</vt:lpstr>
      <vt:lpstr>     MODULE 1: DATA COLLECTION  MODULE  </vt:lpstr>
      <vt:lpstr>MODULE 2 : DATA PROCESSING &amp; STORAGE MODULE </vt:lpstr>
      <vt:lpstr>MODULE 3 : VISUALIZATION &amp; DASHBOARD MODULE </vt:lpstr>
      <vt:lpstr>MODULE 4 : ALERT &amp; NOTIFICATION MODULE </vt:lpstr>
      <vt:lpstr>MODULE 5: USER LOCATION &amp;                        PERSONALIZATION MODULE 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Harini Ashokkumar</cp:lastModifiedBy>
  <cp:revision>36</cp:revision>
  <dcterms:created xsi:type="dcterms:W3CDTF">2025-05-09T08:00:13Z</dcterms:created>
  <dcterms:modified xsi:type="dcterms:W3CDTF">2025-06-04T05:45:34Z</dcterms:modified>
</cp:coreProperties>
</file>