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789F-A396-EF3A-B7E0-6BB0BED8D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142D2-010E-2B05-13FE-938342B1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7DB1E-61B5-D9D8-8B1B-84555A4D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D8269-6818-93B1-5166-44D2D057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3A3D-E32A-2A24-3C1E-8E313E66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E727-5737-EA2F-1E4B-2D297CF7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109D8-C4FA-90B3-B396-B9D4C329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3FEE-DEDF-E5F6-16FA-5D3519FE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AA43-7055-114C-11BE-3711338C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448E-5AF3-4CE7-527A-4B9F8DB0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2EF63-370E-AE03-9D9B-13CDFFA2A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B980B-D758-D03E-A375-A7483EC5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BC18-BC16-BE63-CCE4-D92D1F79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3A7F0-C572-5A6B-8722-32642B1E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55F3-84EB-BF44-ACBC-7A14AF4F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E981-5C40-9FE9-2428-704AB38A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F948-C136-768C-EA5C-01433F9D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BF5D-1C43-67B0-5B0B-825CF367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6A4E-B4DE-2CB7-F967-568FCE56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8AC3-74F3-9774-790F-D932BD7B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1339-B8CF-A562-86C6-A25775B7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B38CD-E1EF-AD2E-F064-13C1CB27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96C6-6B52-3FDC-6601-C0471194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C2E7-AF3E-79C8-3077-54BFF61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581D-A21B-0318-DA84-2CC06E6D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EF00-4B33-694A-F1F9-85C54BED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F5E7-6504-BCEB-FD78-830F48249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E9ADA-CB9A-6C1E-3BDF-43AC78E2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C750-4656-E322-56F4-18F53946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A8E4B-1751-C088-4EC8-85101209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28A4-0E42-C447-C337-74DC9777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B3CA-7DFD-4440-B32B-BF0394AB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0C39-38C7-966C-1C71-5DA7E3A7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E4E3-C88B-E667-5D03-F19836C6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C9AD-4EB9-93A7-8C08-F1602D6B7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2530E-E9FD-C239-D6A1-91E091B39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0D5DD-EBA4-4754-FCFD-CA0269F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BC144-1E96-1EE7-411E-ABD29CE7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83B9A-F1CA-295D-A318-0C5B7AB1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6A5A-D2BC-1AE5-6B23-01836AD8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62D6C-90FC-9F5B-1770-D152D34C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3BAD4-63D8-C021-BBC2-0D3165EA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88F5-B960-AF3A-CA36-53340CFD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20829-47B4-450F-4B90-4761C170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A616A-E9DE-D370-59EF-180F6625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D5BC3-955E-D3F4-6256-3346A516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08A1-0B41-A5BA-74E6-C1B43CDC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68DF-4848-873A-40B4-EC7E2D80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739F8-D4A9-4FAD-E744-5AAFFEB3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7BC62-DE1E-BE7F-C613-B4A254F8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4A7C2-5257-8659-B1F2-F6458C1E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A11A-3A44-6FFF-FF85-B76D3750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4F87-A004-0AAC-00D5-6AD96103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0827-CBC8-0AE5-D050-FB81F8A16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A047-1D76-43AD-F131-BDD3AB957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D7BDC-13E6-8AE3-D54C-DFFC15DB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C49-BDDF-2E94-F9D2-1A59D826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EBFA-1D5C-603C-604E-F11113BA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7A30A-C2C4-911F-4A7A-168324FD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FF4A-0611-14CD-D874-14971519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2545-97EC-F61D-80E0-63B0FDF9A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5192-00B5-4A88-B007-C6E20117623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6D58-31EE-628B-58DE-344603EA7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62B8-4196-5EE4-C39E-E6FAB5162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1CE-1A0F-4E7A-9050-516A7B22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715A-AE46-28A2-1C7B-27BDEDB35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This is git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C73F8-8ECF-75CE-E07E-BDD773594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git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git </dc:title>
  <dc:creator>priyadarshan chougule</dc:creator>
  <cp:lastModifiedBy>priyadarshan chougule</cp:lastModifiedBy>
  <cp:revision>1</cp:revision>
  <dcterms:created xsi:type="dcterms:W3CDTF">2022-12-07T15:35:33Z</dcterms:created>
  <dcterms:modified xsi:type="dcterms:W3CDTF">2022-12-07T15:35:41Z</dcterms:modified>
</cp:coreProperties>
</file>