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99" y="3202303"/>
            <a:ext cx="8610600" cy="19202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</a:t>
            </a:r>
            <a:r>
              <a:rPr sz="2400" lang="en-US"/>
              <a:t>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altLang="en-GB" sz="2400" lang="en-US"/>
              <a:t>p</a:t>
            </a:r>
            <a:r>
              <a:rPr altLang="en-GB" sz="2400" lang="en-US"/>
              <a:t>r</a:t>
            </a:r>
            <a:r>
              <a:rPr altLang="en-GB" sz="2400" lang="en-US"/>
              <a:t>iya</a:t>
            </a:r>
            <a:r>
              <a:rPr altLang="en-GB" sz="2400" lang="en-US"/>
              <a:t>d</a:t>
            </a:r>
            <a:r>
              <a:rPr altLang="en-GB" sz="2400" lang="en-US"/>
              <a:t>h</a:t>
            </a:r>
            <a:r>
              <a:rPr altLang="en-GB" sz="2400" lang="en-US"/>
              <a:t>arshini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altLang="en-GB"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</a:t>
            </a:r>
            <a:r>
              <a:rPr altLang="en-GB" dirty="0" sz="2400" lang="en-US"/>
              <a:t>1455251122599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i</a:t>
            </a:r>
            <a:r>
              <a:rPr altLang="en-GB" dirty="0" sz="2400" lang="en-US"/>
              <a:t>d</a:t>
            </a:r>
            <a:r>
              <a:rPr altLang="en-GB" dirty="0" sz="2400" lang="en-US"/>
              <a:t>.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C1019859E93D5948D3142C5465445AFD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.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altLang="en-GB" dirty="0" sz="2400" lang="en-US"/>
              <a:t> </a:t>
            </a:r>
            <a:endParaRPr altLang="en-US" lang="zh-CN"/>
          </a:p>
          <a:p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03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35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615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1955700"/>
            <a:ext cx="3232514" cy="258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50408"/>
            <a:ext cx="5100944" cy="29362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2024-09-05T06:08:46Z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a6b90a1be07544d8ba0587cf51a5fec7</vt:lpwstr>
  </property>
</Properties>
</file>