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fd49ade9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fd49ade9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d49ade9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d49ade9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d49ade9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d49ade9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d49ade9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d49ade9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d49ade9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d49ade9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fd49ade9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fd49ade9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d49ade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d49ade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d49ade9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fd49ade9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49ade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d49ade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d49ade9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d49ade9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fd49ade9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fd49ade9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fd49ade9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fd49ade9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fd49ade9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fd49ade9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d49ade9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d49ade9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COMPARATIVE STUDY OF FAKE NEWS DETECTION PERFORMANCE USING MACHINE LEARNING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39100"/>
            <a:ext cx="3988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512"/>
              <a:t>BY: 							</a:t>
            </a:r>
            <a:r>
              <a:rPr b="1" lang="en-GB" sz="1512"/>
              <a:t>KINGSHUK MUKHERJEE (544)</a:t>
            </a:r>
            <a:endParaRPr b="1" sz="15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-GB" sz="1512"/>
              <a:t>PRIYADARSHI ROY(545)</a:t>
            </a:r>
            <a:endParaRPr b="1" sz="151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-GB" sz="1512"/>
              <a:t>ARITRO RAKSHIT(556)</a:t>
            </a:r>
            <a:endParaRPr sz="100"/>
          </a:p>
        </p:txBody>
      </p:sp>
      <p:sp>
        <p:nvSpPr>
          <p:cNvPr id="88" name="Google Shape;88;p13"/>
          <p:cNvSpPr txBox="1"/>
          <p:nvPr/>
        </p:nvSpPr>
        <p:spPr>
          <a:xfrm>
            <a:off x="5929875" y="2939100"/>
            <a:ext cx="2487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SEMESTER IV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CMSM4456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UNDER GUIDANCE OF: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PROF. SONALI SEN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Used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408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Neural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Vanilla RNN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LSTM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GRU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Bidirectional LSTM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CNN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373600"/>
            <a:ext cx="7279099" cy="3689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/>
              <a:t>PRECISION, RECALL AND F1-SCORE (MACRO-AVERAGED)</a:t>
            </a:r>
            <a:endParaRPr sz="214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175" y="1853850"/>
            <a:ext cx="7029661" cy="2984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 AND INFERENCES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Each model was trained individually to optimize their performance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the models that were used performed quite well except for the Vanilla RNN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models which performed the best considering all relevant metrics like accuracy, precision, recall and f1-score are the </a:t>
            </a:r>
            <a:r>
              <a:rPr b="1" lang="en-GB" sz="1600"/>
              <a:t>LSTM</a:t>
            </a:r>
            <a:r>
              <a:rPr lang="en-GB" sz="1600"/>
              <a:t> and </a:t>
            </a:r>
            <a:r>
              <a:rPr b="1" lang="en-GB" sz="1600"/>
              <a:t>GRU</a:t>
            </a:r>
            <a:r>
              <a:rPr lang="en-GB" sz="1600"/>
              <a:t>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Finally the CNN model performed better than expected with text data, although CNN models are rarely used for text-classification purposes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complete, production-quality classifier for fake news will incorporate many different features beyond the vectors corresponding to the words in the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can add as features the source of the news, including any associated URLs, the topic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also believe that CNNs are a promising avenue worth exploring further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295530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40"/>
              <a:t>Thank You</a:t>
            </a:r>
            <a:endParaRPr sz="3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Digital fake news is a real problem plaguing many countries across the world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project aims to build a number of classifying models using machine learning techniques to identify fake news and to compare the accuracy of one model with another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have made a comparative study of some of the widely used machine learning models based on their text classification performance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exactly text classification means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Text classification also known as text tagging or text categorization is the process of categorizing text into organized groups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By using Natural Language Processing (NLP), text classifiers can automatically analyze text and then assign a set of pre-defined tags or categories based on its content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Text classification problems have been widely studied and addressed in many real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this project we have made a comparative study of some of the widely used machine learning models based on their text classification performance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chose fake news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this project  we have taken the example of fake news as text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focus on fake news because it is increasingly becoming a menace to our society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have judged attempts to stop or limit the spread of fake news as an utmost need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have to assume some news sources as true as we build the models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News Data Sources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 used for this project was drawn from multiple online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the datasets we have used are from public domains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Seven different datasets were used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Six of the datasets were from Kaggle and one dataset was downloaded from the ISOT Lab Datasets (University of Victoria)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Preprocessing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7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17"/>
              <a:t>Data from the datasets cannot be fed directly into ML models</a:t>
            </a:r>
            <a:endParaRPr sz="2217"/>
          </a:p>
          <a:p>
            <a:pPr indent="-337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17"/>
              <a:t>There exist a whole suite of methods to clean and process text data</a:t>
            </a:r>
            <a:endParaRPr sz="2217"/>
          </a:p>
          <a:p>
            <a:pPr indent="-3377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17"/>
              <a:t>We have used few text preprocessing methods on each of these datasets-</a:t>
            </a:r>
            <a:endParaRPr sz="2217"/>
          </a:p>
          <a:p>
            <a:pPr indent="-3278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017"/>
              <a:t>Url removal</a:t>
            </a:r>
            <a:endParaRPr sz="2017"/>
          </a:p>
          <a:p>
            <a:pPr indent="-3278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017"/>
              <a:t>Lowercasing</a:t>
            </a:r>
            <a:endParaRPr sz="2017"/>
          </a:p>
          <a:p>
            <a:pPr indent="-3278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017"/>
              <a:t>Removal of all non alphabetic characters</a:t>
            </a:r>
            <a:endParaRPr sz="2017"/>
          </a:p>
          <a:p>
            <a:pPr indent="-3278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017"/>
              <a:t>Stopword removal</a:t>
            </a:r>
            <a:endParaRPr sz="2017"/>
          </a:p>
          <a:p>
            <a:pPr indent="-320277" lvl="0" marL="457200" rtl="0" algn="l">
              <a:spcBef>
                <a:spcPts val="0"/>
              </a:spcBef>
              <a:spcAft>
                <a:spcPts val="0"/>
              </a:spcAft>
              <a:buSzPct val="84002"/>
              <a:buChar char="●"/>
            </a:pPr>
            <a:r>
              <a:rPr lang="en-GB" sz="2217"/>
              <a:t>Each of the datasets were separately preprocessed and then the preprocessed data files were merged to form a single dataset and binary 0 and 1 labels were assigned to the real/fake news articles, respectively</a:t>
            </a:r>
            <a:endParaRPr sz="186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the Data for Training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Since most of the machine learning and deep learning techniques, work with numeric data, therefore we have to convert text into numbers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Several approaches exist in this regard. We have used </a:t>
            </a:r>
            <a:r>
              <a:rPr b="1" lang="en-GB" sz="1600"/>
              <a:t>word-embeddings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the Data for Training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Word embedding is a learned representation for text where words that have the same meaning have a similar representation</a:t>
            </a:r>
            <a:endParaRPr sz="15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75" y="2962875"/>
            <a:ext cx="7363650" cy="2034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Preparing the Data for Training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two famous pre-trained word embeddings used in machine learning are 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500"/>
              <a:t>Word2Vec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GloVe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All models in this project use pre-trained 100 dimensional GloVe word embeddings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