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7" r:id="rId2"/>
    <p:sldId id="256" r:id="rId3"/>
    <p:sldId id="257" r:id="rId4"/>
    <p:sldId id="259" r:id="rId5"/>
    <p:sldId id="258" r:id="rId6"/>
    <p:sldId id="260" r:id="rId7"/>
    <p:sldId id="261" r:id="rId8"/>
    <p:sldId id="263" r:id="rId9"/>
    <p:sldId id="26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25D2A955-02E2-4693-8EE5-416BB7ED9F7B}" type="datetimeFigureOut">
              <a:rPr lang="en-IN" smtClean="0"/>
              <a:pPr/>
              <a:t>11-06-2022</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32ABF246-1D6F-4464-BA8F-6E964D72DB4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D2A955-02E2-4693-8EE5-416BB7ED9F7B}" type="datetimeFigureOut">
              <a:rPr lang="en-IN" smtClean="0"/>
              <a:pPr/>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BF246-1D6F-4464-BA8F-6E964D72DB4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D2A955-02E2-4693-8EE5-416BB7ED9F7B}" type="datetimeFigureOut">
              <a:rPr lang="en-IN" smtClean="0"/>
              <a:pPr/>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BF246-1D6F-4464-BA8F-6E964D72DB4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5D2A955-02E2-4693-8EE5-416BB7ED9F7B}" type="datetimeFigureOut">
              <a:rPr lang="en-IN" smtClean="0"/>
              <a:pPr/>
              <a:t>11-06-2022</a:t>
            </a:fld>
            <a:endParaRPr lang="en-IN"/>
          </a:p>
        </p:txBody>
      </p:sp>
      <p:sp>
        <p:nvSpPr>
          <p:cNvPr id="9" name="Slide Number Placeholder 8"/>
          <p:cNvSpPr>
            <a:spLocks noGrp="1"/>
          </p:cNvSpPr>
          <p:nvPr>
            <p:ph type="sldNum" sz="quarter" idx="15"/>
          </p:nvPr>
        </p:nvSpPr>
        <p:spPr/>
        <p:txBody>
          <a:bodyPr rtlCol="0"/>
          <a:lstStyle/>
          <a:p>
            <a:fld id="{32ABF246-1D6F-4464-BA8F-6E964D72DB42}"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25D2A955-02E2-4693-8EE5-416BB7ED9F7B}" type="datetimeFigureOut">
              <a:rPr lang="en-IN" smtClean="0"/>
              <a:pPr/>
              <a:t>11-06-2022</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32ABF246-1D6F-4464-BA8F-6E964D72DB4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5D2A955-02E2-4693-8EE5-416BB7ED9F7B}" type="datetimeFigureOut">
              <a:rPr lang="en-IN" smtClean="0"/>
              <a:pPr/>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BF246-1D6F-4464-BA8F-6E964D72DB42}"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5D2A955-02E2-4693-8EE5-416BB7ED9F7B}" type="datetimeFigureOut">
              <a:rPr lang="en-IN" smtClean="0"/>
              <a:pPr/>
              <a:t>11-06-2022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ABF246-1D6F-4464-BA8F-6E964D72DB42}"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5D2A955-02E2-4693-8EE5-416BB7ED9F7B}" type="datetimeFigureOut">
              <a:rPr lang="en-IN" smtClean="0"/>
              <a:pPr/>
              <a:t>11-06-2022</a:t>
            </a:fld>
            <a:endParaRPr lang="en-IN"/>
          </a:p>
        </p:txBody>
      </p:sp>
      <p:sp>
        <p:nvSpPr>
          <p:cNvPr id="7" name="Slide Number Placeholder 6"/>
          <p:cNvSpPr>
            <a:spLocks noGrp="1"/>
          </p:cNvSpPr>
          <p:nvPr>
            <p:ph type="sldNum" sz="quarter" idx="11"/>
          </p:nvPr>
        </p:nvSpPr>
        <p:spPr/>
        <p:txBody>
          <a:bodyPr rtlCol="0"/>
          <a:lstStyle/>
          <a:p>
            <a:fld id="{32ABF246-1D6F-4464-BA8F-6E964D72DB42}"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2A955-02E2-4693-8EE5-416BB7ED9F7B}" type="datetimeFigureOut">
              <a:rPr lang="en-IN" smtClean="0"/>
              <a:pPr/>
              <a:t>11-06-2022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ABF246-1D6F-4464-BA8F-6E964D72DB4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5D2A955-02E2-4693-8EE5-416BB7ED9F7B}" type="datetimeFigureOut">
              <a:rPr lang="en-IN" smtClean="0"/>
              <a:pPr/>
              <a:t>11-06-2022</a:t>
            </a:fld>
            <a:endParaRPr lang="en-IN"/>
          </a:p>
        </p:txBody>
      </p:sp>
      <p:sp>
        <p:nvSpPr>
          <p:cNvPr id="22" name="Slide Number Placeholder 21"/>
          <p:cNvSpPr>
            <a:spLocks noGrp="1"/>
          </p:cNvSpPr>
          <p:nvPr>
            <p:ph type="sldNum" sz="quarter" idx="15"/>
          </p:nvPr>
        </p:nvSpPr>
        <p:spPr/>
        <p:txBody>
          <a:bodyPr rtlCol="0"/>
          <a:lstStyle/>
          <a:p>
            <a:fld id="{32ABF246-1D6F-4464-BA8F-6E964D72DB42}"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5D2A955-02E2-4693-8EE5-416BB7ED9F7B}" type="datetimeFigureOut">
              <a:rPr lang="en-IN" smtClean="0"/>
              <a:pPr/>
              <a:t>11-06-2022</a:t>
            </a:fld>
            <a:endParaRPr lang="en-IN"/>
          </a:p>
        </p:txBody>
      </p:sp>
      <p:sp>
        <p:nvSpPr>
          <p:cNvPr id="18" name="Slide Number Placeholder 17"/>
          <p:cNvSpPr>
            <a:spLocks noGrp="1"/>
          </p:cNvSpPr>
          <p:nvPr>
            <p:ph type="sldNum" sz="quarter" idx="11"/>
          </p:nvPr>
        </p:nvSpPr>
        <p:spPr/>
        <p:txBody>
          <a:bodyPr rtlCol="0"/>
          <a:lstStyle/>
          <a:p>
            <a:fld id="{32ABF246-1D6F-4464-BA8F-6E964D72DB42}"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25D2A955-02E2-4693-8EE5-416BB7ED9F7B}" type="datetimeFigureOut">
              <a:rPr lang="en-IN" smtClean="0"/>
              <a:pPr/>
              <a:t>11-06-2022</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32ABF246-1D6F-4464-BA8F-6E964D72DB4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ideo" Target="file:///C:\Users\Dell\Downloads\WhatsApp%20Video%202022-04-22%20at%2002.39.42.mp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ideo" Target="file:///C:\Users\Dell\Downloads\WhatsApp%20Video%202022-04-22%20at%2003.16.07.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a:ln>
            <a:noFill/>
          </a:ln>
          <a:effectLst>
            <a:glow rad="139700">
              <a:schemeClr val="accent2">
                <a:satMod val="175000"/>
                <a:alpha val="40000"/>
              </a:schemeClr>
            </a:glow>
            <a:innerShdw blurRad="114300">
              <a:prstClr val="black"/>
            </a:innerShdw>
            <a:reflection blurRad="6350" stA="50000" endA="300" endPos="55500" dist="50800" dir="5400000" sy="-100000" algn="bl" rotWithShape="0"/>
            <a:softEdge rad="63500"/>
          </a:effectLst>
          <a:scene3d>
            <a:camera prst="perspectiveBelow"/>
            <a:lightRig rig="glow" dir="t">
              <a:rot lat="0" lon="0" rev="4800000"/>
            </a:lightRig>
          </a:scene3d>
          <a:sp3d prstMaterial="matte">
            <a:bevelT w="127000" h="63500" prst="coolSlant"/>
          </a:sp3d>
        </p:spPr>
        <p:style>
          <a:lnRef idx="1">
            <a:schemeClr val="accent5"/>
          </a:lnRef>
          <a:fillRef idx="2">
            <a:schemeClr val="accent5"/>
          </a:fillRef>
          <a:effectRef idx="1">
            <a:schemeClr val="accent5"/>
          </a:effectRef>
          <a:fontRef idx="minor">
            <a:schemeClr val="dk1"/>
          </a:fontRef>
        </p:style>
        <p:txBody>
          <a:bodyPr/>
          <a:lstStyle/>
          <a:p>
            <a:r>
              <a:rPr lang="en-US" b="1" dirty="0" smtClean="0"/>
              <a:t>                    SPARK</a:t>
            </a:r>
            <a:r>
              <a:rPr lang="en-US" dirty="0" smtClean="0"/>
              <a:t>- </a:t>
            </a:r>
            <a:r>
              <a:rPr lang="en-US" sz="2200" dirty="0" smtClean="0">
                <a:latin typeface="Bahnschrift Light" pitchFamily="34" charset="0"/>
              </a:rPr>
              <a:t>Specialized Parkinson’s Augmented Reality Kit</a:t>
            </a:r>
            <a:endParaRPr lang="en-US" sz="2200" dirty="0">
              <a:latin typeface="Bahnschrift Light" pitchFamily="34" charset="0"/>
            </a:endParaRPr>
          </a:p>
        </p:txBody>
      </p:sp>
      <p:sp>
        <p:nvSpPr>
          <p:cNvPr id="3" name="Content Placeholder 2"/>
          <p:cNvSpPr>
            <a:spLocks noGrp="1"/>
          </p:cNvSpPr>
          <p:nvPr>
            <p:ph sz="quarter" idx="1"/>
          </p:nvPr>
        </p:nvSpPr>
        <p:spPr>
          <a:effectLst>
            <a:innerShdw blurRad="63500" dist="50800" dir="16200000">
              <a:prstClr val="black">
                <a:alpha val="50000"/>
              </a:prstClr>
            </a:innerShdw>
          </a:effectLst>
        </p:spPr>
        <p:txBody>
          <a:bodyPr>
            <a:normAutofit/>
          </a:bodyPr>
          <a:lstStyle/>
          <a:p>
            <a:endParaRPr lang="en-US" dirty="0" smtClean="0"/>
          </a:p>
          <a:p>
            <a:endParaRPr lang="en-US" dirty="0" smtClean="0"/>
          </a:p>
          <a:p>
            <a:endParaRPr lang="en-US" dirty="0" smtClean="0"/>
          </a:p>
          <a:p>
            <a:endParaRPr lang="en-US" dirty="0" smtClean="0"/>
          </a:p>
          <a:p>
            <a:endParaRPr lang="en-US" dirty="0" smtClean="0"/>
          </a:p>
          <a:p>
            <a:pPr algn="r"/>
            <a:r>
              <a:rPr lang="en-US" sz="2800" dirty="0" smtClean="0">
                <a:solidFill>
                  <a:schemeClr val="accent6">
                    <a:lumMod val="75000"/>
                  </a:schemeClr>
                </a:solidFill>
                <a:latin typeface="Bahnschrift Light" pitchFamily="34" charset="0"/>
              </a:rPr>
              <a:t>By-Priyadarshini Pal 19BCE1518</a:t>
            </a:r>
          </a:p>
          <a:p>
            <a:pPr algn="ctr">
              <a:buNone/>
            </a:pPr>
            <a:r>
              <a:rPr lang="en-US" sz="2800" dirty="0" smtClean="0">
                <a:solidFill>
                  <a:schemeClr val="accent6">
                    <a:lumMod val="75000"/>
                  </a:schemeClr>
                </a:solidFill>
                <a:latin typeface="Bahnschrift Light" pitchFamily="34" charset="0"/>
              </a:rPr>
              <a:t>                                                   </a:t>
            </a:r>
            <a:r>
              <a:rPr lang="en-US" sz="2800" dirty="0" err="1" smtClean="0">
                <a:solidFill>
                  <a:schemeClr val="accent6">
                    <a:lumMod val="75000"/>
                  </a:schemeClr>
                </a:solidFill>
                <a:latin typeface="Bahnschrift Light" pitchFamily="34" charset="0"/>
              </a:rPr>
              <a:t>Varan</a:t>
            </a:r>
            <a:r>
              <a:rPr lang="en-US" sz="2800" dirty="0" smtClean="0">
                <a:solidFill>
                  <a:schemeClr val="accent6">
                    <a:lumMod val="75000"/>
                  </a:schemeClr>
                </a:solidFill>
                <a:latin typeface="Bahnschrift Light" pitchFamily="34" charset="0"/>
              </a:rPr>
              <a:t> </a:t>
            </a:r>
            <a:r>
              <a:rPr lang="en-US" sz="2800" dirty="0" err="1" smtClean="0">
                <a:solidFill>
                  <a:schemeClr val="accent6">
                    <a:lumMod val="75000"/>
                  </a:schemeClr>
                </a:solidFill>
                <a:latin typeface="Bahnschrift Light" pitchFamily="34" charset="0"/>
              </a:rPr>
              <a:t>Gulati</a:t>
            </a:r>
            <a:r>
              <a:rPr lang="en-US" sz="2800" dirty="0" smtClean="0">
                <a:solidFill>
                  <a:schemeClr val="accent6">
                    <a:lumMod val="75000"/>
                  </a:schemeClr>
                </a:solidFill>
                <a:latin typeface="Bahnschrift Light" pitchFamily="34" charset="0"/>
              </a:rPr>
              <a:t> 19BCE1422</a:t>
            </a:r>
          </a:p>
          <a:p>
            <a:pPr>
              <a:buNone/>
            </a:pPr>
            <a:r>
              <a:rPr lang="en-US" sz="2800" dirty="0" smtClean="0">
                <a:solidFill>
                  <a:schemeClr val="accent6">
                    <a:lumMod val="75000"/>
                  </a:schemeClr>
                </a:solidFill>
                <a:latin typeface="Bahnschrift Light" pitchFamily="34" charset="0"/>
              </a:rPr>
              <a:t>                                                          </a:t>
            </a:r>
            <a:r>
              <a:rPr lang="en-US" sz="2800" dirty="0" err="1" smtClean="0">
                <a:solidFill>
                  <a:schemeClr val="accent6">
                    <a:lumMod val="75000"/>
                  </a:schemeClr>
                </a:solidFill>
                <a:latin typeface="Bahnschrift Light" pitchFamily="34" charset="0"/>
              </a:rPr>
              <a:t>Rahul</a:t>
            </a:r>
            <a:r>
              <a:rPr lang="en-US" sz="2800" dirty="0" smtClean="0">
                <a:solidFill>
                  <a:schemeClr val="accent6">
                    <a:lumMod val="75000"/>
                  </a:schemeClr>
                </a:solidFill>
                <a:latin typeface="Bahnschrift Light" pitchFamily="34" charset="0"/>
              </a:rPr>
              <a:t> </a:t>
            </a:r>
            <a:r>
              <a:rPr lang="en-US" sz="2800" dirty="0" err="1" smtClean="0">
                <a:solidFill>
                  <a:schemeClr val="accent6">
                    <a:lumMod val="75000"/>
                  </a:schemeClr>
                </a:solidFill>
                <a:latin typeface="Bahnschrift Light" pitchFamily="34" charset="0"/>
              </a:rPr>
              <a:t>Garg</a:t>
            </a:r>
            <a:r>
              <a:rPr lang="en-US" sz="2800" dirty="0" smtClean="0">
                <a:solidFill>
                  <a:schemeClr val="accent6">
                    <a:lumMod val="75000"/>
                  </a:schemeClr>
                </a:solidFill>
                <a:latin typeface="Bahnschrift Light" pitchFamily="34" charset="0"/>
              </a:rPr>
              <a:t> 19BCE1531</a:t>
            </a:r>
          </a:p>
          <a:p>
            <a:pPr>
              <a:buNone/>
            </a:pPr>
            <a:r>
              <a:rPr lang="en-US" sz="2800" dirty="0" smtClean="0">
                <a:solidFill>
                  <a:schemeClr val="accent6">
                    <a:lumMod val="75000"/>
                  </a:schemeClr>
                </a:solidFill>
                <a:latin typeface="Bahnschrift Light" pitchFamily="34" charset="0"/>
              </a:rPr>
              <a:t>                                                       </a:t>
            </a:r>
            <a:r>
              <a:rPr lang="en-US" sz="2800" dirty="0" err="1" smtClean="0">
                <a:solidFill>
                  <a:schemeClr val="accent6">
                    <a:lumMod val="75000"/>
                  </a:schemeClr>
                </a:solidFill>
                <a:latin typeface="Bahnschrift Light" pitchFamily="34" charset="0"/>
              </a:rPr>
              <a:t>Vaasu</a:t>
            </a:r>
            <a:r>
              <a:rPr lang="en-US" sz="2800" dirty="0" smtClean="0">
                <a:solidFill>
                  <a:schemeClr val="accent6">
                    <a:lumMod val="75000"/>
                  </a:schemeClr>
                </a:solidFill>
                <a:latin typeface="Bahnschrift Light" pitchFamily="34" charset="0"/>
              </a:rPr>
              <a:t> </a:t>
            </a:r>
            <a:r>
              <a:rPr lang="en-US" sz="2800" dirty="0" err="1" smtClean="0">
                <a:solidFill>
                  <a:schemeClr val="accent6">
                    <a:lumMod val="75000"/>
                  </a:schemeClr>
                </a:solidFill>
                <a:latin typeface="Bahnschrift Light" pitchFamily="34" charset="0"/>
              </a:rPr>
              <a:t>Bhatnagar</a:t>
            </a:r>
            <a:r>
              <a:rPr lang="en-US" sz="2800" dirty="0" smtClean="0">
                <a:solidFill>
                  <a:schemeClr val="accent6">
                    <a:lumMod val="75000"/>
                  </a:schemeClr>
                </a:solidFill>
                <a:latin typeface="Bahnschrift Light" pitchFamily="34" charset="0"/>
              </a:rPr>
              <a:t> 19BCE1420</a:t>
            </a:r>
            <a:endParaRPr lang="en-US" sz="2800" dirty="0">
              <a:solidFill>
                <a:schemeClr val="accent6">
                  <a:lumMod val="75000"/>
                </a:schemeClr>
              </a:solidFill>
              <a:latin typeface="Bahnschrift Ligh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024" y="2404872"/>
            <a:ext cx="3090672" cy="813816"/>
          </a:xfrm>
          <a:solidFill>
            <a:schemeClr val="tx2">
              <a:lumMod val="40000"/>
              <a:lumOff val="60000"/>
            </a:schemeClr>
          </a:solidFill>
          <a:ln>
            <a:noFill/>
          </a:ln>
          <a:effectLst>
            <a:outerShdw blurRad="190500" dist="228600" dir="2700000" algn="ctr">
              <a:srgbClr val="000000">
                <a:alpha val="30000"/>
              </a:srgbClr>
            </a:outerShdw>
            <a:reflection blurRad="6350" stA="50000" endA="300" endPos="55500" dist="50800" dir="5400000" sy="-100000" algn="bl" rotWithShape="0"/>
            <a:softEdge rad="63500"/>
          </a:effectLst>
          <a:scene3d>
            <a:camera prst="perspectiveLeft"/>
            <a:lightRig rig="glow" dir="t">
              <a:rot lat="0" lon="0" rev="4800000"/>
            </a:lightRig>
          </a:scene3d>
          <a:sp3d prstMaterial="matte">
            <a:bevelT w="127000" h="63500" prst="coolSlant"/>
          </a:sp3d>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solidFill>
                  <a:schemeClr val="tx1"/>
                </a:solidFill>
              </a:rPr>
              <a:t>THANK YOU!!</a:t>
            </a:r>
            <a:endParaRPr lang="en-US"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A0BD894-1D5B-4404-923D-D7838CD80962}"/>
              </a:ext>
            </a:extLst>
          </p:cNvPr>
          <p:cNvSpPr>
            <a:spLocks noGrp="1"/>
          </p:cNvSpPr>
          <p:nvPr>
            <p:ph type="subTitle" idx="1"/>
          </p:nvPr>
        </p:nvSpPr>
        <p:spPr>
          <a:xfrm>
            <a:off x="301690" y="961053"/>
            <a:ext cx="11588620" cy="4935894"/>
          </a:xfrm>
        </p:spPr>
        <p:txBody>
          <a:bodyPr>
            <a:normAutofit/>
          </a:bodyPr>
          <a:lstStyle/>
          <a:p>
            <a:pPr marL="12700" algn="just">
              <a:lnSpc>
                <a:spcPct val="100000"/>
              </a:lnSpc>
              <a:spcBef>
                <a:spcPts val="1455"/>
              </a:spcBef>
            </a:pPr>
            <a:r>
              <a:rPr lang="en-US" sz="2800" b="1" spc="-10" dirty="0">
                <a:solidFill>
                  <a:srgbClr val="1F2023"/>
                </a:solidFill>
                <a:latin typeface="Arial"/>
                <a:cs typeface="Arial"/>
              </a:rPr>
              <a:t>Pur</a:t>
            </a:r>
            <a:r>
              <a:rPr lang="en-US" sz="2800" b="1" spc="-5" dirty="0">
                <a:solidFill>
                  <a:srgbClr val="1F2023"/>
                </a:solidFill>
                <a:latin typeface="Arial"/>
                <a:cs typeface="Arial"/>
              </a:rPr>
              <a:t>p</a:t>
            </a:r>
            <a:r>
              <a:rPr lang="en-US" sz="2800" b="1" spc="-10" dirty="0">
                <a:solidFill>
                  <a:srgbClr val="1F2023"/>
                </a:solidFill>
                <a:latin typeface="Arial"/>
                <a:cs typeface="Arial"/>
              </a:rPr>
              <a:t>ose:</a:t>
            </a:r>
            <a:endParaRPr lang="en-US" sz="2800" dirty="0">
              <a:latin typeface="Arial"/>
              <a:cs typeface="Arial"/>
            </a:endParaRPr>
          </a:p>
          <a:p>
            <a:pPr marL="12700" marR="5080" algn="just">
              <a:lnSpc>
                <a:spcPct val="110200"/>
              </a:lnSpc>
              <a:spcBef>
                <a:spcPts val="1280"/>
              </a:spcBef>
            </a:pPr>
            <a:r>
              <a:rPr lang="en-US" sz="2200" spc="-10" dirty="0">
                <a:solidFill>
                  <a:srgbClr val="1F2023"/>
                </a:solidFill>
                <a:latin typeface="Times New Roman" panose="02020603050405020304" pitchFamily="18" charset="0"/>
                <a:cs typeface="Times New Roman" panose="02020603050405020304" pitchFamily="18" charset="0"/>
              </a:rPr>
              <a:t>Parkin</a:t>
            </a:r>
            <a:r>
              <a:rPr lang="en-US" sz="2200" spc="-5" dirty="0">
                <a:solidFill>
                  <a:srgbClr val="1F2023"/>
                </a:solidFill>
                <a:latin typeface="Times New Roman" panose="02020603050405020304" pitchFamily="18" charset="0"/>
                <a:cs typeface="Times New Roman" panose="02020603050405020304" pitchFamily="18" charset="0"/>
              </a:rPr>
              <a:t>s</a:t>
            </a:r>
            <a:r>
              <a:rPr lang="en-US" sz="2200" spc="-15" dirty="0">
                <a:solidFill>
                  <a:srgbClr val="1F2023"/>
                </a:solidFill>
                <a:latin typeface="Times New Roman" panose="02020603050405020304" pitchFamily="18" charset="0"/>
                <a:cs typeface="Times New Roman" panose="02020603050405020304" pitchFamily="18" charset="0"/>
              </a:rPr>
              <a:t>on'</a:t>
            </a:r>
            <a:r>
              <a:rPr lang="en-US" sz="2200" spc="-10" dirty="0">
                <a:solidFill>
                  <a:srgbClr val="1F2023"/>
                </a:solidFill>
                <a:latin typeface="Times New Roman" panose="02020603050405020304" pitchFamily="18" charset="0"/>
                <a:cs typeface="Times New Roman" panose="02020603050405020304" pitchFamily="18" charset="0"/>
              </a:rPr>
              <a:t>s</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patie</a:t>
            </a:r>
            <a:r>
              <a:rPr lang="en-US" sz="2200" spc="-5" dirty="0">
                <a:solidFill>
                  <a:srgbClr val="1F2023"/>
                </a:solidFill>
                <a:latin typeface="Times New Roman" panose="02020603050405020304" pitchFamily="18" charset="0"/>
                <a:cs typeface="Times New Roman" panose="02020603050405020304" pitchFamily="18" charset="0"/>
              </a:rPr>
              <a:t>nts</a:t>
            </a:r>
            <a:r>
              <a:rPr lang="en-US" sz="2200" dirty="0">
                <a:solidFill>
                  <a:srgbClr val="1F2023"/>
                </a:solidFill>
                <a:latin typeface="Times New Roman" panose="02020603050405020304" pitchFamily="18" charset="0"/>
                <a:cs typeface="Times New Roman" panose="02020603050405020304" pitchFamily="18" charset="0"/>
              </a:rPr>
              <a:t> </a:t>
            </a:r>
            <a:r>
              <a:rPr lang="en-US" sz="2200" spc="-150"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h</a:t>
            </a:r>
            <a:r>
              <a:rPr lang="en-US" sz="2200" spc="-5" dirty="0">
                <a:solidFill>
                  <a:srgbClr val="1F2023"/>
                </a:solidFill>
                <a:latin typeface="Times New Roman" panose="02020603050405020304" pitchFamily="18" charset="0"/>
                <a:cs typeface="Times New Roman" panose="02020603050405020304" pitchFamily="18" charset="0"/>
              </a:rPr>
              <a:t>a</a:t>
            </a:r>
            <a:r>
              <a:rPr lang="en-US" sz="2200" spc="-25" dirty="0">
                <a:solidFill>
                  <a:srgbClr val="1F2023"/>
                </a:solidFill>
                <a:latin typeface="Times New Roman" panose="02020603050405020304" pitchFamily="18" charset="0"/>
                <a:cs typeface="Times New Roman" panose="02020603050405020304" pitchFamily="18" charset="0"/>
              </a:rPr>
              <a:t>v</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dirty="0">
                <a:solidFill>
                  <a:srgbClr val="1F2023"/>
                </a:solidFill>
                <a:latin typeface="Times New Roman" panose="02020603050405020304" pitchFamily="18" charset="0"/>
                <a:cs typeface="Times New Roman" panose="02020603050405020304" pitchFamily="18" charset="0"/>
              </a:rPr>
              <a:t> </a:t>
            </a:r>
            <a:r>
              <a:rPr lang="en-US" sz="2200" spc="-150" dirty="0">
                <a:solidFill>
                  <a:srgbClr val="1F2023"/>
                </a:solidFill>
                <a:latin typeface="Times New Roman" panose="02020603050405020304" pitchFamily="18" charset="0"/>
                <a:cs typeface="Times New Roman" panose="02020603050405020304" pitchFamily="18" charset="0"/>
              </a:rPr>
              <a:t> </a:t>
            </a:r>
            <a:r>
              <a:rPr lang="en-US" sz="2200" spc="-5" dirty="0">
                <a:solidFill>
                  <a:srgbClr val="1F2023"/>
                </a:solidFill>
                <a:latin typeface="Times New Roman" panose="02020603050405020304" pitchFamily="18" charset="0"/>
                <a:cs typeface="Times New Roman" panose="02020603050405020304" pitchFamily="18" charset="0"/>
              </a:rPr>
              <a:t>trou</a:t>
            </a:r>
            <a:r>
              <a:rPr lang="en-US" sz="2200" spc="-10" dirty="0">
                <a:solidFill>
                  <a:srgbClr val="1F2023"/>
                </a:solidFill>
                <a:latin typeface="Times New Roman" panose="02020603050405020304" pitchFamily="18" charset="0"/>
                <a:cs typeface="Times New Roman" panose="02020603050405020304" pitchFamily="18" charset="0"/>
              </a:rPr>
              <a:t>ble</a:t>
            </a:r>
            <a:r>
              <a:rPr lang="en-US" sz="2200" dirty="0">
                <a:solidFill>
                  <a:srgbClr val="1F2023"/>
                </a:solidFill>
                <a:latin typeface="Times New Roman" panose="02020603050405020304" pitchFamily="18" charset="0"/>
                <a:cs typeface="Times New Roman" panose="02020603050405020304" pitchFamily="18" charset="0"/>
              </a:rPr>
              <a:t> </a:t>
            </a:r>
            <a:r>
              <a:rPr lang="en-US" sz="2200" spc="-15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cont</a:t>
            </a:r>
            <a:r>
              <a:rPr lang="en-US" sz="2200" dirty="0">
                <a:solidFill>
                  <a:srgbClr val="1F2023"/>
                </a:solidFill>
                <a:latin typeface="Times New Roman" panose="02020603050405020304" pitchFamily="18" charset="0"/>
                <a:cs typeface="Times New Roman" panose="02020603050405020304" pitchFamily="18" charset="0"/>
              </a:rPr>
              <a:t>r</a:t>
            </a:r>
            <a:r>
              <a:rPr lang="en-US" sz="2200" spc="-10" dirty="0">
                <a:solidFill>
                  <a:srgbClr val="1F2023"/>
                </a:solidFill>
                <a:latin typeface="Times New Roman" panose="02020603050405020304" pitchFamily="18" charset="0"/>
                <a:cs typeface="Times New Roman" panose="02020603050405020304" pitchFamily="18" charset="0"/>
              </a:rPr>
              <a:t>oll</a:t>
            </a:r>
            <a:r>
              <a:rPr lang="en-US" sz="2200" spc="0" dirty="0">
                <a:solidFill>
                  <a:srgbClr val="1F2023"/>
                </a:solidFill>
                <a:latin typeface="Times New Roman" panose="02020603050405020304" pitchFamily="18" charset="0"/>
                <a:cs typeface="Times New Roman" panose="02020603050405020304" pitchFamily="18" charset="0"/>
              </a:rPr>
              <a:t>i</a:t>
            </a:r>
            <a:r>
              <a:rPr lang="en-US" sz="2200" spc="-15" dirty="0">
                <a:solidFill>
                  <a:srgbClr val="1F2023"/>
                </a:solidFill>
                <a:latin typeface="Times New Roman" panose="02020603050405020304" pitchFamily="18" charset="0"/>
                <a:cs typeface="Times New Roman" panose="02020603050405020304" pitchFamily="18" charset="0"/>
              </a:rPr>
              <a:t>n</a:t>
            </a:r>
            <a:r>
              <a:rPr lang="en-US" sz="2200" spc="-10" dirty="0">
                <a:solidFill>
                  <a:srgbClr val="1F2023"/>
                </a:solidFill>
                <a:latin typeface="Times New Roman" panose="02020603050405020304" pitchFamily="18" charset="0"/>
                <a:cs typeface="Times New Roman" panose="02020603050405020304" pitchFamily="18" charset="0"/>
              </a:rPr>
              <a:t>g</a:t>
            </a:r>
            <a:r>
              <a:rPr lang="en-US" sz="2200" dirty="0">
                <a:solidFill>
                  <a:srgbClr val="1F2023"/>
                </a:solidFill>
                <a:latin typeface="Times New Roman" panose="02020603050405020304" pitchFamily="18" charset="0"/>
                <a:cs typeface="Times New Roman" panose="02020603050405020304" pitchFamily="18" charset="0"/>
              </a:rPr>
              <a:t> </a:t>
            </a:r>
            <a:r>
              <a:rPr lang="en-US" sz="2200" spc="-150" dirty="0">
                <a:solidFill>
                  <a:srgbClr val="1F2023"/>
                </a:solidFill>
                <a:latin typeface="Times New Roman" panose="02020603050405020304" pitchFamily="18" charset="0"/>
                <a:cs typeface="Times New Roman" panose="02020603050405020304" pitchFamily="18" charset="0"/>
              </a:rPr>
              <a:t> </a:t>
            </a:r>
            <a:r>
              <a:rPr lang="en-US" sz="2200" spc="-5" dirty="0">
                <a:solidFill>
                  <a:srgbClr val="1F2023"/>
                </a:solidFill>
                <a:latin typeface="Times New Roman" panose="02020603050405020304" pitchFamily="18" charset="0"/>
                <a:cs typeface="Times New Roman" panose="02020603050405020304" pitchFamily="18" charset="0"/>
              </a:rPr>
              <a:t>their</a:t>
            </a:r>
            <a:r>
              <a:rPr lang="en-US" sz="2200" dirty="0">
                <a:solidFill>
                  <a:srgbClr val="1F2023"/>
                </a:solidFill>
                <a:latin typeface="Times New Roman" panose="02020603050405020304" pitchFamily="18" charset="0"/>
                <a:cs typeface="Times New Roman" panose="02020603050405020304" pitchFamily="18" charset="0"/>
              </a:rPr>
              <a:t> </a:t>
            </a:r>
            <a:r>
              <a:rPr lang="en-US" sz="2200" spc="-15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m</a:t>
            </a:r>
            <a:r>
              <a:rPr lang="en-US" sz="2200" dirty="0">
                <a:solidFill>
                  <a:srgbClr val="1F2023"/>
                </a:solidFill>
                <a:latin typeface="Times New Roman" panose="02020603050405020304" pitchFamily="18" charset="0"/>
                <a:cs typeface="Times New Roman" panose="02020603050405020304" pitchFamily="18" charset="0"/>
              </a:rPr>
              <a:t>o</a:t>
            </a:r>
            <a:r>
              <a:rPr lang="en-US" sz="2200" spc="-25" dirty="0">
                <a:solidFill>
                  <a:srgbClr val="1F2023"/>
                </a:solidFill>
                <a:latin typeface="Times New Roman" panose="02020603050405020304" pitchFamily="18" charset="0"/>
                <a:cs typeface="Times New Roman" panose="02020603050405020304" pitchFamily="18" charset="0"/>
              </a:rPr>
              <a:t>v</a:t>
            </a:r>
            <a:r>
              <a:rPr lang="en-US" sz="2200" dirty="0">
                <a:solidFill>
                  <a:srgbClr val="1F2023"/>
                </a:solidFill>
                <a:latin typeface="Times New Roman" panose="02020603050405020304" pitchFamily="18" charset="0"/>
                <a:cs typeface="Times New Roman" panose="02020603050405020304" pitchFamily="18" charset="0"/>
              </a:rPr>
              <a:t>e</a:t>
            </a:r>
            <a:r>
              <a:rPr lang="en-US" sz="2200" spc="-10" dirty="0">
                <a:solidFill>
                  <a:srgbClr val="1F2023"/>
                </a:solidFill>
                <a:latin typeface="Times New Roman" panose="02020603050405020304" pitchFamily="18" charset="0"/>
                <a:cs typeface="Times New Roman" panose="02020603050405020304" pitchFamily="18" charset="0"/>
              </a:rPr>
              <a:t>ment</a:t>
            </a:r>
            <a:r>
              <a:rPr lang="en-US" sz="2200" spc="-5" dirty="0">
                <a:solidFill>
                  <a:srgbClr val="1F2023"/>
                </a:solidFill>
                <a:latin typeface="Times New Roman" panose="02020603050405020304" pitchFamily="18" charset="0"/>
                <a:cs typeface="Times New Roman" panose="02020603050405020304" pitchFamily="18" charset="0"/>
              </a:rPr>
              <a:t>s.</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25" dirty="0">
                <a:solidFill>
                  <a:srgbClr val="1F2023"/>
                </a:solidFill>
                <a:latin typeface="Times New Roman" panose="02020603050405020304" pitchFamily="18" charset="0"/>
                <a:cs typeface="Times New Roman" panose="02020603050405020304" pitchFamily="18" charset="0"/>
              </a:rPr>
              <a:t>Y</a:t>
            </a:r>
            <a:r>
              <a:rPr lang="en-US" sz="2200" spc="-15" dirty="0">
                <a:solidFill>
                  <a:srgbClr val="1F2023"/>
                </a:solidFill>
                <a:latin typeface="Times New Roman" panose="02020603050405020304" pitchFamily="18" charset="0"/>
                <a:cs typeface="Times New Roman" panose="02020603050405020304" pitchFamily="18" charset="0"/>
              </a:rPr>
              <a:t>et</a:t>
            </a:r>
            <a:r>
              <a:rPr lang="en-US" sz="2200" spc="-5" dirty="0">
                <a:solidFill>
                  <a:srgbClr val="1F2023"/>
                </a:solidFill>
                <a:latin typeface="Times New Roman" panose="02020603050405020304" pitchFamily="18" charset="0"/>
                <a:cs typeface="Times New Roman" panose="02020603050405020304" pitchFamily="18" charset="0"/>
              </a:rPr>
              <a:t>,</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25" dirty="0">
                <a:solidFill>
                  <a:srgbClr val="1F2023"/>
                </a:solidFill>
                <a:latin typeface="Times New Roman" panose="02020603050405020304" pitchFamily="18" charset="0"/>
                <a:cs typeface="Times New Roman" panose="02020603050405020304" pitchFamily="18" charset="0"/>
              </a:rPr>
              <a:t>w</a:t>
            </a:r>
            <a:r>
              <a:rPr lang="en-US" sz="2200" dirty="0">
                <a:solidFill>
                  <a:srgbClr val="1F2023"/>
                </a:solidFill>
                <a:latin typeface="Times New Roman" panose="02020603050405020304" pitchFamily="18" charset="0"/>
                <a:cs typeface="Times New Roman" panose="02020603050405020304" pitchFamily="18" charset="0"/>
              </a:rPr>
              <a:t>h</a:t>
            </a:r>
            <a:r>
              <a:rPr lang="en-US" sz="2200" spc="-15" dirty="0">
                <a:solidFill>
                  <a:srgbClr val="1F2023"/>
                </a:solidFill>
                <a:latin typeface="Times New Roman" panose="02020603050405020304" pitchFamily="18" charset="0"/>
                <a:cs typeface="Times New Roman" panose="02020603050405020304" pitchFamily="18" charset="0"/>
              </a:rPr>
              <a:t>e</a:t>
            </a:r>
            <a:r>
              <a:rPr lang="en-US" sz="2200" spc="-10" dirty="0">
                <a:solidFill>
                  <a:srgbClr val="1F2023"/>
                </a:solidFill>
                <a:latin typeface="Times New Roman" panose="02020603050405020304" pitchFamily="18" charset="0"/>
                <a:cs typeface="Times New Roman" panose="02020603050405020304" pitchFamily="18" charset="0"/>
              </a:rPr>
              <a:t>n</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25" dirty="0">
                <a:solidFill>
                  <a:srgbClr val="1F2023"/>
                </a:solidFill>
                <a:latin typeface="Times New Roman" panose="02020603050405020304" pitchFamily="18" charset="0"/>
                <a:cs typeface="Times New Roman" panose="02020603050405020304" pitchFamily="18" charset="0"/>
              </a:rPr>
              <a:t>v</a:t>
            </a:r>
            <a:r>
              <a:rPr lang="en-US" sz="2200" spc="-10" dirty="0">
                <a:solidFill>
                  <a:srgbClr val="1F2023"/>
                </a:solidFill>
                <a:latin typeface="Times New Roman" panose="02020603050405020304" pitchFamily="18" charset="0"/>
                <a:cs typeface="Times New Roman" panose="02020603050405020304" pitchFamily="18" charset="0"/>
              </a:rPr>
              <a:t>is</a:t>
            </a:r>
            <a:r>
              <a:rPr lang="en-US" sz="2200" dirty="0">
                <a:solidFill>
                  <a:srgbClr val="1F2023"/>
                </a:solidFill>
                <a:latin typeface="Times New Roman" panose="02020603050405020304" pitchFamily="18" charset="0"/>
                <a:cs typeface="Times New Roman" panose="02020603050405020304" pitchFamily="18" charset="0"/>
              </a:rPr>
              <a:t>u</a:t>
            </a:r>
            <a:r>
              <a:rPr lang="en-US" sz="2200" spc="-10" dirty="0">
                <a:solidFill>
                  <a:srgbClr val="1F2023"/>
                </a:solidFill>
                <a:latin typeface="Times New Roman" panose="02020603050405020304" pitchFamily="18" charset="0"/>
                <a:cs typeface="Times New Roman" panose="02020603050405020304" pitchFamily="18" charset="0"/>
              </a:rPr>
              <a:t>al cues</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a</a:t>
            </a:r>
            <a:r>
              <a:rPr lang="en-US" sz="2200" spc="0" dirty="0">
                <a:solidFill>
                  <a:srgbClr val="1F2023"/>
                </a:solidFill>
                <a:latin typeface="Times New Roman" panose="02020603050405020304" pitchFamily="18" charset="0"/>
                <a:cs typeface="Times New Roman" panose="02020603050405020304" pitchFamily="18" charset="0"/>
              </a:rPr>
              <a:t>r</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he</a:t>
            </a:r>
            <a:r>
              <a:rPr lang="en-US" sz="2200" spc="0" dirty="0">
                <a:solidFill>
                  <a:srgbClr val="1F2023"/>
                </a:solidFill>
                <a:latin typeface="Times New Roman" panose="02020603050405020304" pitchFamily="18" charset="0"/>
                <a:cs typeface="Times New Roman" panose="02020603050405020304" pitchFamily="18" charset="0"/>
              </a:rPr>
              <a:t>r</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to</a:t>
            </a:r>
            <a:r>
              <a:rPr lang="en-US" sz="2200" dirty="0">
                <a:solidFill>
                  <a:srgbClr val="1F2023"/>
                </a:solidFill>
                <a:latin typeface="Times New Roman" panose="02020603050405020304" pitchFamily="18" charset="0"/>
                <a:cs typeface="Times New Roman" panose="02020603050405020304" pitchFamily="18" charset="0"/>
              </a:rPr>
              <a:t> </a:t>
            </a:r>
            <a:r>
              <a:rPr lang="en-US" sz="2200" spc="-12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gu</a:t>
            </a:r>
            <a:r>
              <a:rPr lang="en-US" sz="2200" spc="0" dirty="0">
                <a:solidFill>
                  <a:srgbClr val="1F2023"/>
                </a:solidFill>
                <a:latin typeface="Times New Roman" panose="02020603050405020304" pitchFamily="18" charset="0"/>
                <a:cs typeface="Times New Roman" panose="02020603050405020304" pitchFamily="18" charset="0"/>
              </a:rPr>
              <a:t>i</a:t>
            </a:r>
            <a:r>
              <a:rPr lang="en-US" sz="2200" spc="-15" dirty="0">
                <a:solidFill>
                  <a:srgbClr val="1F2023"/>
                </a:solidFill>
                <a:latin typeface="Times New Roman" panose="02020603050405020304" pitchFamily="18" charset="0"/>
                <a:cs typeface="Times New Roman" panose="02020603050405020304" pitchFamily="18" charset="0"/>
              </a:rPr>
              <a:t>d</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th</a:t>
            </a:r>
            <a:r>
              <a:rPr lang="en-US" sz="2200" spc="-5" dirty="0">
                <a:solidFill>
                  <a:srgbClr val="1F2023"/>
                </a:solidFill>
                <a:latin typeface="Times New Roman" panose="02020603050405020304" pitchFamily="18" charset="0"/>
                <a:cs typeface="Times New Roman" panose="02020603050405020304" pitchFamily="18" charset="0"/>
              </a:rPr>
              <a:t>e</a:t>
            </a:r>
            <a:r>
              <a:rPr lang="en-US" sz="2200" spc="-10" dirty="0">
                <a:solidFill>
                  <a:srgbClr val="1F2023"/>
                </a:solidFill>
                <a:latin typeface="Times New Roman" panose="02020603050405020304" pitchFamily="18" charset="0"/>
                <a:cs typeface="Times New Roman" panose="02020603050405020304" pitchFamily="18" charset="0"/>
              </a:rPr>
              <a:t>m,</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mo</a:t>
            </a:r>
            <a:r>
              <a:rPr lang="en-US" sz="2200" spc="0" dirty="0">
                <a:solidFill>
                  <a:srgbClr val="1F2023"/>
                </a:solidFill>
                <a:latin typeface="Times New Roman" panose="02020603050405020304" pitchFamily="18" charset="0"/>
                <a:cs typeface="Times New Roman" panose="02020603050405020304" pitchFamily="18" charset="0"/>
              </a:rPr>
              <a:t>t</a:t>
            </a:r>
            <a:r>
              <a:rPr lang="en-US" sz="2200" spc="-15" dirty="0">
                <a:solidFill>
                  <a:srgbClr val="1F2023"/>
                </a:solidFill>
                <a:latin typeface="Times New Roman" panose="02020603050405020304" pitchFamily="18" charset="0"/>
                <a:cs typeface="Times New Roman" panose="02020603050405020304" pitchFamily="18" charset="0"/>
              </a:rPr>
              <a:t>o</a:t>
            </a:r>
            <a:r>
              <a:rPr lang="en-US" sz="2200" spc="-5" dirty="0">
                <a:solidFill>
                  <a:srgbClr val="1F2023"/>
                </a:solidFill>
                <a:latin typeface="Times New Roman" panose="02020603050405020304" pitchFamily="18" charset="0"/>
                <a:cs typeface="Times New Roman" panose="02020603050405020304" pitchFamily="18" charset="0"/>
              </a:rPr>
              <a:t>r</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c</a:t>
            </a:r>
            <a:r>
              <a:rPr lang="en-US" sz="2200" dirty="0">
                <a:solidFill>
                  <a:srgbClr val="1F2023"/>
                </a:solidFill>
                <a:latin typeface="Times New Roman" panose="02020603050405020304" pitchFamily="18" charset="0"/>
                <a:cs typeface="Times New Roman" panose="02020603050405020304" pitchFamily="18" charset="0"/>
              </a:rPr>
              <a:t>o</a:t>
            </a:r>
            <a:r>
              <a:rPr lang="en-US" sz="2200" spc="-15" dirty="0">
                <a:solidFill>
                  <a:srgbClr val="1F2023"/>
                </a:solidFill>
                <a:latin typeface="Times New Roman" panose="02020603050405020304" pitchFamily="18" charset="0"/>
                <a:cs typeface="Times New Roman" panose="02020603050405020304" pitchFamily="18" charset="0"/>
              </a:rPr>
              <a:t>n</a:t>
            </a:r>
            <a:r>
              <a:rPr lang="en-US" sz="2200" spc="0" dirty="0">
                <a:solidFill>
                  <a:srgbClr val="1F2023"/>
                </a:solidFill>
                <a:latin typeface="Times New Roman" panose="02020603050405020304" pitchFamily="18" charset="0"/>
                <a:cs typeface="Times New Roman" panose="02020603050405020304" pitchFamily="18" charset="0"/>
              </a:rPr>
              <a:t>t</a:t>
            </a:r>
            <a:r>
              <a:rPr lang="en-US" sz="2200" spc="-5" dirty="0">
                <a:solidFill>
                  <a:srgbClr val="1F2023"/>
                </a:solidFill>
                <a:latin typeface="Times New Roman" panose="02020603050405020304" pitchFamily="18" charset="0"/>
                <a:cs typeface="Times New Roman" panose="02020603050405020304" pitchFamily="18" charset="0"/>
              </a:rPr>
              <a:t>rol</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is</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dirty="0">
                <a:solidFill>
                  <a:srgbClr val="1F2023"/>
                </a:solidFill>
                <a:latin typeface="Times New Roman" panose="02020603050405020304" pitchFamily="18" charset="0"/>
                <a:cs typeface="Times New Roman" panose="02020603050405020304" pitchFamily="18" charset="0"/>
              </a:rPr>
              <a:t>e</a:t>
            </a:r>
            <a:r>
              <a:rPr lang="en-US" sz="2200" spc="-15" dirty="0">
                <a:solidFill>
                  <a:srgbClr val="1F2023"/>
                </a:solidFill>
                <a:latin typeface="Times New Roman" panose="02020603050405020304" pitchFamily="18" charset="0"/>
                <a:cs typeface="Times New Roman" panose="02020603050405020304" pitchFamily="18" charset="0"/>
              </a:rPr>
              <a:t>nhan</a:t>
            </a:r>
            <a:r>
              <a:rPr lang="en-US" sz="2200" spc="-5" dirty="0">
                <a:solidFill>
                  <a:srgbClr val="1F2023"/>
                </a:solidFill>
                <a:latin typeface="Times New Roman" panose="02020603050405020304" pitchFamily="18" charset="0"/>
                <a:cs typeface="Times New Roman" panose="02020603050405020304" pitchFamily="18" charset="0"/>
              </a:rPr>
              <a:t>c</a:t>
            </a:r>
            <a:r>
              <a:rPr lang="en-US" sz="2200" spc="-15" dirty="0">
                <a:solidFill>
                  <a:srgbClr val="1F2023"/>
                </a:solidFill>
                <a:latin typeface="Times New Roman" panose="02020603050405020304" pitchFamily="18" charset="0"/>
                <a:cs typeface="Times New Roman" panose="02020603050405020304" pitchFamily="18" charset="0"/>
              </a:rPr>
              <a:t>ed</a:t>
            </a:r>
            <a:r>
              <a:rPr lang="en-US" sz="2200" spc="-5" dirty="0">
                <a:solidFill>
                  <a:srgbClr val="1F2023"/>
                </a:solidFill>
                <a:latin typeface="Times New Roman" panose="02020603050405020304" pitchFamily="18" charset="0"/>
                <a:cs typeface="Times New Roman" panose="02020603050405020304" pitchFamily="18" charset="0"/>
              </a:rPr>
              <a:t>.</a:t>
            </a:r>
            <a:r>
              <a:rPr lang="en-US" sz="2200" dirty="0">
                <a:solidFill>
                  <a:srgbClr val="1F2023"/>
                </a:solidFill>
                <a:latin typeface="Times New Roman" panose="02020603050405020304" pitchFamily="18" charset="0"/>
                <a:cs typeface="Times New Roman" panose="02020603050405020304" pitchFamily="18" charset="0"/>
              </a:rPr>
              <a:t> </a:t>
            </a:r>
            <a:r>
              <a:rPr lang="en-US" sz="2200" spc="-125"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Pat</a:t>
            </a:r>
            <a:r>
              <a:rPr lang="en-US" sz="2200" dirty="0">
                <a:solidFill>
                  <a:srgbClr val="1F2023"/>
                </a:solidFill>
                <a:latin typeface="Times New Roman" panose="02020603050405020304" pitchFamily="18" charset="0"/>
                <a:cs typeface="Times New Roman" panose="02020603050405020304" pitchFamily="18" charset="0"/>
              </a:rPr>
              <a:t>i</a:t>
            </a:r>
            <a:r>
              <a:rPr lang="en-US" sz="2200" spc="-15" dirty="0">
                <a:solidFill>
                  <a:srgbClr val="1F2023"/>
                </a:solidFill>
                <a:latin typeface="Times New Roman" panose="02020603050405020304" pitchFamily="18" charset="0"/>
                <a:cs typeface="Times New Roman" panose="02020603050405020304" pitchFamily="18" charset="0"/>
              </a:rPr>
              <a:t>ent</a:t>
            </a:r>
            <a:r>
              <a:rPr lang="en-US" sz="2200" spc="-10" dirty="0">
                <a:solidFill>
                  <a:srgbClr val="1F2023"/>
                </a:solidFill>
                <a:latin typeface="Times New Roman" panose="02020603050405020304" pitchFamily="18" charset="0"/>
                <a:cs typeface="Times New Roman" panose="02020603050405020304" pitchFamily="18" charset="0"/>
              </a:rPr>
              <a:t>s</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dirty="0">
                <a:solidFill>
                  <a:srgbClr val="1F2023"/>
                </a:solidFill>
                <a:latin typeface="Times New Roman" panose="02020603050405020304" pitchFamily="18" charset="0"/>
                <a:cs typeface="Times New Roman" panose="02020603050405020304" pitchFamily="18" charset="0"/>
              </a:rPr>
              <a:t>e</a:t>
            </a:r>
            <a:r>
              <a:rPr lang="en-US" sz="2200" spc="-10" dirty="0">
                <a:solidFill>
                  <a:srgbClr val="1F2023"/>
                </a:solidFill>
                <a:latin typeface="Times New Roman" panose="02020603050405020304" pitchFamily="18" charset="0"/>
                <a:cs typeface="Times New Roman" panose="02020603050405020304" pitchFamily="18" charset="0"/>
              </a:rPr>
              <a:t>ven</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dirty="0">
                <a:solidFill>
                  <a:srgbClr val="1F2023"/>
                </a:solidFill>
                <a:latin typeface="Times New Roman" panose="02020603050405020304" pitchFamily="18" charset="0"/>
                <a:cs typeface="Times New Roman" panose="02020603050405020304" pitchFamily="18" charset="0"/>
              </a:rPr>
              <a:t>s</a:t>
            </a:r>
            <a:r>
              <a:rPr lang="en-US" sz="2200" spc="-10" dirty="0">
                <a:solidFill>
                  <a:srgbClr val="1F2023"/>
                </a:solidFill>
                <a:latin typeface="Times New Roman" panose="02020603050405020304" pitchFamily="18" charset="0"/>
                <a:cs typeface="Times New Roman" panose="02020603050405020304" pitchFamily="18" charset="0"/>
              </a:rPr>
              <a:t>aid</a:t>
            </a:r>
            <a:r>
              <a:rPr lang="en-US" sz="2200" dirty="0">
                <a:solidFill>
                  <a:srgbClr val="1F2023"/>
                </a:solidFill>
                <a:latin typeface="Times New Roman" panose="02020603050405020304" pitchFamily="18" charset="0"/>
                <a:cs typeface="Times New Roman" panose="02020603050405020304" pitchFamily="18" charset="0"/>
              </a:rPr>
              <a:t> </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45" dirty="0">
                <a:solidFill>
                  <a:srgbClr val="1F2023"/>
                </a:solidFill>
                <a:latin typeface="Times New Roman" panose="02020603050405020304" pitchFamily="18" charset="0"/>
                <a:cs typeface="Times New Roman" panose="02020603050405020304" pitchFamily="18" charset="0"/>
              </a:rPr>
              <a:t>"</a:t>
            </a:r>
            <a:r>
              <a:rPr lang="en-US" sz="2200" spc="-5" dirty="0">
                <a:solidFill>
                  <a:srgbClr val="1F2023"/>
                </a:solidFill>
                <a:latin typeface="Times New Roman" panose="02020603050405020304" pitchFamily="18" charset="0"/>
                <a:cs typeface="Times New Roman" panose="02020603050405020304" pitchFamily="18" charset="0"/>
              </a:rPr>
              <a:t>If </a:t>
            </a:r>
            <a:r>
              <a:rPr lang="en-US" sz="2200" spc="-25" dirty="0">
                <a:solidFill>
                  <a:srgbClr val="1F2023"/>
                </a:solidFill>
                <a:latin typeface="Times New Roman" panose="02020603050405020304" pitchFamily="18" charset="0"/>
                <a:cs typeface="Times New Roman" panose="02020603050405020304" pitchFamily="18" charset="0"/>
              </a:rPr>
              <a:t>y</a:t>
            </a:r>
            <a:r>
              <a:rPr lang="en-US" sz="2200" dirty="0">
                <a:solidFill>
                  <a:srgbClr val="1F2023"/>
                </a:solidFill>
                <a:latin typeface="Times New Roman" panose="02020603050405020304" pitchFamily="18" charset="0"/>
                <a:cs typeface="Times New Roman" panose="02020603050405020304" pitchFamily="18" charset="0"/>
              </a:rPr>
              <a:t>o</a:t>
            </a:r>
            <a:r>
              <a:rPr lang="en-US" sz="2200" spc="-10" dirty="0">
                <a:solidFill>
                  <a:srgbClr val="1F2023"/>
                </a:solidFill>
                <a:latin typeface="Times New Roman" panose="02020603050405020304" pitchFamily="18" charset="0"/>
                <a:cs typeface="Times New Roman" panose="02020603050405020304" pitchFamily="18" charset="0"/>
              </a:rPr>
              <a:t>u</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g</a:t>
            </a:r>
            <a:r>
              <a:rPr lang="en-US" sz="2200" spc="-5" dirty="0">
                <a:solidFill>
                  <a:srgbClr val="1F2023"/>
                </a:solidFill>
                <a:latin typeface="Times New Roman" panose="02020603050405020304" pitchFamily="18" charset="0"/>
                <a:cs typeface="Times New Roman" panose="02020603050405020304" pitchFamily="18" charset="0"/>
              </a:rPr>
              <a:t>et</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me</a:t>
            </a:r>
            <a:r>
              <a:rPr lang="en-US" sz="2200" spc="5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u</a:t>
            </a:r>
            <a:r>
              <a:rPr lang="en-US" sz="2200" spc="-10" dirty="0">
                <a:solidFill>
                  <a:srgbClr val="1F2023"/>
                </a:solidFill>
                <a:latin typeface="Times New Roman" panose="02020603050405020304" pitchFamily="18" charset="0"/>
                <a:cs typeface="Times New Roman" panose="02020603050405020304" pitchFamily="18" charset="0"/>
              </a:rPr>
              <a:t>p</a:t>
            </a:r>
            <a:r>
              <a:rPr lang="en-US" sz="2200" spc="4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a</a:t>
            </a:r>
            <a:r>
              <a:rPr lang="en-US" sz="2200" spc="55" dirty="0">
                <a:solidFill>
                  <a:srgbClr val="1F2023"/>
                </a:solidFill>
                <a:latin typeface="Times New Roman" panose="02020603050405020304" pitchFamily="18" charset="0"/>
                <a:cs typeface="Times New Roman" panose="02020603050405020304" pitchFamily="18" charset="0"/>
              </a:rPr>
              <a:t> </a:t>
            </a:r>
            <a:r>
              <a:rPr lang="en-US" sz="2200" spc="-5" dirty="0">
                <a:solidFill>
                  <a:srgbClr val="1F2023"/>
                </a:solidFill>
                <a:latin typeface="Times New Roman" panose="02020603050405020304" pitchFamily="18" charset="0"/>
                <a:cs typeface="Times New Roman" panose="02020603050405020304" pitchFamily="18" charset="0"/>
              </a:rPr>
              <a:t>flight</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o</a:t>
            </a:r>
            <a:r>
              <a:rPr lang="en-US" sz="2200" spc="-5" dirty="0">
                <a:solidFill>
                  <a:srgbClr val="1F2023"/>
                </a:solidFill>
                <a:latin typeface="Times New Roman" panose="02020603050405020304" pitchFamily="18" charset="0"/>
                <a:cs typeface="Times New Roman" panose="02020603050405020304" pitchFamily="18" charset="0"/>
              </a:rPr>
              <a:t>f</a:t>
            </a:r>
            <a:r>
              <a:rPr lang="en-US" sz="2200" spc="40" dirty="0">
                <a:solidFill>
                  <a:srgbClr val="1F2023"/>
                </a:solidFill>
                <a:latin typeface="Times New Roman" panose="02020603050405020304" pitchFamily="18" charset="0"/>
                <a:cs typeface="Times New Roman" panose="02020603050405020304" pitchFamily="18" charset="0"/>
              </a:rPr>
              <a:t> </a:t>
            </a:r>
            <a:r>
              <a:rPr lang="en-US" sz="2200" spc="-5" dirty="0">
                <a:solidFill>
                  <a:srgbClr val="1F2023"/>
                </a:solidFill>
                <a:latin typeface="Times New Roman" panose="02020603050405020304" pitchFamily="18" charset="0"/>
                <a:cs typeface="Times New Roman" panose="02020603050405020304" pitchFamily="18" charset="0"/>
              </a:rPr>
              <a:t>st</a:t>
            </a:r>
            <a:r>
              <a:rPr lang="en-US" sz="2200" dirty="0">
                <a:solidFill>
                  <a:srgbClr val="1F2023"/>
                </a:solidFill>
                <a:latin typeface="Times New Roman" panose="02020603050405020304" pitchFamily="18" charset="0"/>
                <a:cs typeface="Times New Roman" panose="02020603050405020304" pitchFamily="18" charset="0"/>
              </a:rPr>
              <a:t>a</a:t>
            </a:r>
            <a:r>
              <a:rPr lang="en-US" sz="2200" spc="-10" dirty="0">
                <a:solidFill>
                  <a:srgbClr val="1F2023"/>
                </a:solidFill>
                <a:latin typeface="Times New Roman" panose="02020603050405020304" pitchFamily="18" charset="0"/>
                <a:cs typeface="Times New Roman" panose="02020603050405020304" pitchFamily="18" charset="0"/>
              </a:rPr>
              <a:t>irs</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5" dirty="0">
                <a:solidFill>
                  <a:srgbClr val="1F2023"/>
                </a:solidFill>
                <a:latin typeface="Times New Roman" panose="02020603050405020304" pitchFamily="18" charset="0"/>
                <a:cs typeface="Times New Roman" panose="02020603050405020304" pitchFamily="18" charset="0"/>
              </a:rPr>
              <a:t>I'd</a:t>
            </a:r>
            <a:r>
              <a:rPr lang="en-US" sz="2200" spc="5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b</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spc="40" dirty="0">
                <a:solidFill>
                  <a:srgbClr val="1F2023"/>
                </a:solidFill>
                <a:latin typeface="Times New Roman" panose="02020603050405020304" pitchFamily="18" charset="0"/>
                <a:cs typeface="Times New Roman" panose="02020603050405020304" pitchFamily="18" charset="0"/>
              </a:rPr>
              <a:t> </a:t>
            </a:r>
            <a:r>
              <a:rPr lang="en-US" sz="2200" dirty="0">
                <a:solidFill>
                  <a:srgbClr val="1F2023"/>
                </a:solidFill>
                <a:latin typeface="Times New Roman" panose="02020603050405020304" pitchFamily="18" charset="0"/>
                <a:cs typeface="Times New Roman" panose="02020603050405020304" pitchFamily="18" charset="0"/>
              </a:rPr>
              <a:t>u</a:t>
            </a:r>
            <a:r>
              <a:rPr lang="en-US" sz="2200" spc="-10" dirty="0">
                <a:solidFill>
                  <a:srgbClr val="1F2023"/>
                </a:solidFill>
                <a:latin typeface="Times New Roman" panose="02020603050405020304" pitchFamily="18" charset="0"/>
                <a:cs typeface="Times New Roman" panose="02020603050405020304" pitchFamily="18" charset="0"/>
              </a:rPr>
              <a:t>p</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dirty="0">
                <a:solidFill>
                  <a:srgbClr val="1F2023"/>
                </a:solidFill>
                <a:latin typeface="Times New Roman" panose="02020603050405020304" pitchFamily="18" charset="0"/>
                <a:cs typeface="Times New Roman" panose="02020603050405020304" pitchFamily="18" charset="0"/>
              </a:rPr>
              <a:t>n</a:t>
            </a:r>
            <a:r>
              <a:rPr lang="en-US" sz="2200" spc="-10" dirty="0">
                <a:solidFill>
                  <a:srgbClr val="1F2023"/>
                </a:solidFill>
                <a:latin typeface="Times New Roman" panose="02020603050405020304" pitchFamily="18" charset="0"/>
                <a:cs typeface="Times New Roman" panose="02020603050405020304" pitchFamily="18" charset="0"/>
              </a:rPr>
              <a:t>o</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prob</a:t>
            </a:r>
            <a:r>
              <a:rPr lang="en-US" sz="2200" dirty="0">
                <a:solidFill>
                  <a:srgbClr val="1F2023"/>
                </a:solidFill>
                <a:latin typeface="Times New Roman" panose="02020603050405020304" pitchFamily="18" charset="0"/>
                <a:cs typeface="Times New Roman" panose="02020603050405020304" pitchFamily="18" charset="0"/>
              </a:rPr>
              <a:t>l</a:t>
            </a:r>
            <a:r>
              <a:rPr lang="en-US" sz="2200" spc="-15" dirty="0">
                <a:solidFill>
                  <a:srgbClr val="1F2023"/>
                </a:solidFill>
                <a:latin typeface="Times New Roman" panose="02020603050405020304" pitchFamily="18" charset="0"/>
                <a:cs typeface="Times New Roman" panose="02020603050405020304" pitchFamily="18" charset="0"/>
              </a:rPr>
              <a:t>em</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a</a:t>
            </a:r>
            <a:r>
              <a:rPr lang="en-US" sz="2200" spc="-5" dirty="0">
                <a:solidFill>
                  <a:srgbClr val="1F2023"/>
                </a:solidFill>
                <a:latin typeface="Times New Roman" panose="02020603050405020304" pitchFamily="18" charset="0"/>
                <a:cs typeface="Times New Roman" panose="02020603050405020304" pitchFamily="18" charset="0"/>
              </a:rPr>
              <a:t>t</a:t>
            </a:r>
            <a:r>
              <a:rPr lang="en-US" sz="2200" spc="55"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all. </a:t>
            </a:r>
            <a:r>
              <a:rPr lang="en-US" sz="2200" dirty="0">
                <a:solidFill>
                  <a:srgbClr val="1F2023"/>
                </a:solidFill>
                <a:latin typeface="Times New Roman" panose="02020603050405020304" pitchFamily="18" charset="0"/>
                <a:cs typeface="Times New Roman" panose="02020603050405020304" pitchFamily="18" charset="0"/>
              </a:rPr>
              <a:t>T</a:t>
            </a:r>
            <a:r>
              <a:rPr lang="en-US" sz="2200" spc="-15" dirty="0">
                <a:solidFill>
                  <a:srgbClr val="1F2023"/>
                </a:solidFill>
                <a:latin typeface="Times New Roman" panose="02020603050405020304" pitchFamily="18" charset="0"/>
                <a:cs typeface="Times New Roman" panose="02020603050405020304" pitchFamily="18" charset="0"/>
              </a:rPr>
              <a:t>he</a:t>
            </a:r>
            <a:r>
              <a:rPr lang="en-US" sz="2200" spc="-5" dirty="0">
                <a:solidFill>
                  <a:srgbClr val="1F2023"/>
                </a:solidFill>
                <a:latin typeface="Times New Roman" panose="02020603050405020304" pitchFamily="18" charset="0"/>
                <a:cs typeface="Times New Roman" panose="02020603050405020304" pitchFamily="18" charset="0"/>
              </a:rPr>
              <a:t>s</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prob</a:t>
            </a:r>
            <a:r>
              <a:rPr lang="en-US" sz="2200" dirty="0">
                <a:solidFill>
                  <a:srgbClr val="1F2023"/>
                </a:solidFill>
                <a:latin typeface="Times New Roman" panose="02020603050405020304" pitchFamily="18" charset="0"/>
                <a:cs typeface="Times New Roman" panose="02020603050405020304" pitchFamily="18" charset="0"/>
              </a:rPr>
              <a:t>l</a:t>
            </a:r>
            <a:r>
              <a:rPr lang="en-US" sz="2200" spc="-15" dirty="0">
                <a:solidFill>
                  <a:srgbClr val="1F2023"/>
                </a:solidFill>
                <a:latin typeface="Times New Roman" panose="02020603050405020304" pitchFamily="18" charset="0"/>
                <a:cs typeface="Times New Roman" panose="02020603050405020304" pitchFamily="18" charset="0"/>
              </a:rPr>
              <a:t>em</a:t>
            </a:r>
            <a:r>
              <a:rPr lang="en-US" sz="2200" spc="-10" dirty="0">
                <a:solidFill>
                  <a:srgbClr val="1F2023"/>
                </a:solidFill>
                <a:latin typeface="Times New Roman" panose="02020603050405020304" pitchFamily="18" charset="0"/>
                <a:cs typeface="Times New Roman" panose="02020603050405020304" pitchFamily="18" charset="0"/>
              </a:rPr>
              <a:t>s</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0" dirty="0">
                <a:solidFill>
                  <a:srgbClr val="1F2023"/>
                </a:solidFill>
                <a:latin typeface="Times New Roman" panose="02020603050405020304" pitchFamily="18" charset="0"/>
                <a:cs typeface="Times New Roman" panose="02020603050405020304" pitchFamily="18" charset="0"/>
              </a:rPr>
              <a:t>l</a:t>
            </a:r>
            <a:r>
              <a:rPr lang="en-US" sz="2200" spc="-15" dirty="0">
                <a:solidFill>
                  <a:srgbClr val="1F2023"/>
                </a:solidFill>
                <a:latin typeface="Times New Roman" panose="02020603050405020304" pitchFamily="18" charset="0"/>
                <a:cs typeface="Times New Roman" panose="02020603050405020304" pitchFamily="18" charset="0"/>
              </a:rPr>
              <a:t>ea</a:t>
            </a:r>
            <a:r>
              <a:rPr lang="en-US" sz="2200" spc="-10" dirty="0">
                <a:solidFill>
                  <a:srgbClr val="1F2023"/>
                </a:solidFill>
                <a:latin typeface="Times New Roman" panose="02020603050405020304" pitchFamily="18" charset="0"/>
                <a:cs typeface="Times New Roman" panose="02020603050405020304" pitchFamily="18" charset="0"/>
              </a:rPr>
              <a:t>d</a:t>
            </a:r>
            <a:r>
              <a:rPr lang="en-US" sz="2200" spc="40" dirty="0">
                <a:solidFill>
                  <a:srgbClr val="1F2023"/>
                </a:solidFill>
                <a:latin typeface="Times New Roman" panose="02020603050405020304" pitchFamily="18" charset="0"/>
                <a:cs typeface="Times New Roman" panose="02020603050405020304" pitchFamily="18" charset="0"/>
              </a:rPr>
              <a:t> </a:t>
            </a:r>
            <a:r>
              <a:rPr lang="en-US" sz="2200" spc="0" dirty="0">
                <a:solidFill>
                  <a:srgbClr val="1F2023"/>
                </a:solidFill>
                <a:latin typeface="Times New Roman" panose="02020603050405020304" pitchFamily="18" charset="0"/>
                <a:cs typeface="Times New Roman" panose="02020603050405020304" pitchFamily="18" charset="0"/>
              </a:rPr>
              <a:t>t</a:t>
            </a:r>
            <a:r>
              <a:rPr lang="en-US" sz="2200" spc="-10" dirty="0">
                <a:solidFill>
                  <a:srgbClr val="1F2023"/>
                </a:solidFill>
                <a:latin typeface="Times New Roman" panose="02020603050405020304" pitchFamily="18" charset="0"/>
                <a:cs typeface="Times New Roman" panose="02020603050405020304" pitchFamily="18" charset="0"/>
              </a:rPr>
              <a:t>o</a:t>
            </a:r>
            <a:r>
              <a:rPr lang="en-US" sz="2200" spc="-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los</a:t>
            </a:r>
            <a:r>
              <a:rPr lang="en-US" sz="2200" spc="-10" dirty="0">
                <a:solidFill>
                  <a:srgbClr val="1F2023"/>
                </a:solidFill>
                <a:latin typeface="Times New Roman" panose="02020603050405020304" pitchFamily="18" charset="0"/>
                <a:cs typeface="Times New Roman" panose="02020603050405020304" pitchFamily="18" charset="0"/>
              </a:rPr>
              <a:t>s</a:t>
            </a:r>
            <a:r>
              <a:rPr lang="en-US" sz="2200" dirty="0">
                <a:solidFill>
                  <a:srgbClr val="1F2023"/>
                </a:solidFill>
                <a:latin typeface="Times New Roman" panose="02020603050405020304" pitchFamily="18" charset="0"/>
                <a:cs typeface="Times New Roman" panose="02020603050405020304" pitchFamily="18" charset="0"/>
              </a:rPr>
              <a:t> </a:t>
            </a:r>
            <a:r>
              <a:rPr lang="en-US" sz="2200" spc="-12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o</a:t>
            </a:r>
            <a:r>
              <a:rPr lang="en-US" sz="2200" spc="-5" dirty="0">
                <a:solidFill>
                  <a:srgbClr val="1F2023"/>
                </a:solidFill>
                <a:latin typeface="Times New Roman" panose="02020603050405020304" pitchFamily="18" charset="0"/>
                <a:cs typeface="Times New Roman" panose="02020603050405020304" pitchFamily="18" charset="0"/>
              </a:rPr>
              <a:t>f</a:t>
            </a:r>
            <a:r>
              <a:rPr lang="en-US" sz="2200" dirty="0">
                <a:solidFill>
                  <a:srgbClr val="1F2023"/>
                </a:solidFill>
                <a:latin typeface="Times New Roman" panose="02020603050405020304" pitchFamily="18" charset="0"/>
                <a:cs typeface="Times New Roman" panose="02020603050405020304" pitchFamily="18" charset="0"/>
              </a:rPr>
              <a:t> </a:t>
            </a:r>
            <a:r>
              <a:rPr lang="en-US" sz="2200" spc="-114"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i</a:t>
            </a:r>
            <a:r>
              <a:rPr lang="en-US" sz="2200" dirty="0">
                <a:solidFill>
                  <a:srgbClr val="1F2023"/>
                </a:solidFill>
                <a:latin typeface="Times New Roman" panose="02020603050405020304" pitchFamily="18" charset="0"/>
                <a:cs typeface="Times New Roman" panose="02020603050405020304" pitchFamily="18" charset="0"/>
              </a:rPr>
              <a:t>n</a:t>
            </a:r>
            <a:r>
              <a:rPr lang="en-US" sz="2200" spc="-15" dirty="0">
                <a:solidFill>
                  <a:srgbClr val="1F2023"/>
                </a:solidFill>
                <a:latin typeface="Times New Roman" panose="02020603050405020304" pitchFamily="18" charset="0"/>
                <a:cs typeface="Times New Roman" panose="02020603050405020304" pitchFamily="18" charset="0"/>
              </a:rPr>
              <a:t>dep</a:t>
            </a:r>
            <a:r>
              <a:rPr lang="en-US" sz="2200" spc="-5" dirty="0">
                <a:solidFill>
                  <a:srgbClr val="1F2023"/>
                </a:solidFill>
                <a:latin typeface="Times New Roman" panose="02020603050405020304" pitchFamily="18" charset="0"/>
                <a:cs typeface="Times New Roman" panose="02020603050405020304" pitchFamily="18" charset="0"/>
              </a:rPr>
              <a:t>e</a:t>
            </a:r>
            <a:r>
              <a:rPr lang="en-US" sz="2200" spc="-15" dirty="0">
                <a:solidFill>
                  <a:srgbClr val="1F2023"/>
                </a:solidFill>
                <a:latin typeface="Times New Roman" panose="02020603050405020304" pitchFamily="18" charset="0"/>
                <a:cs typeface="Times New Roman" panose="02020603050405020304" pitchFamily="18" charset="0"/>
              </a:rPr>
              <a:t>nden</a:t>
            </a:r>
            <a:r>
              <a:rPr lang="en-US" sz="2200" spc="-5" dirty="0">
                <a:solidFill>
                  <a:srgbClr val="1F2023"/>
                </a:solidFill>
                <a:latin typeface="Times New Roman" panose="02020603050405020304" pitchFamily="18" charset="0"/>
                <a:cs typeface="Times New Roman" panose="02020603050405020304" pitchFamily="18" charset="0"/>
              </a:rPr>
              <a:t>c</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dirty="0">
                <a:solidFill>
                  <a:srgbClr val="1F2023"/>
                </a:solidFill>
                <a:latin typeface="Times New Roman" panose="02020603050405020304" pitchFamily="18" charset="0"/>
                <a:cs typeface="Times New Roman" panose="02020603050405020304" pitchFamily="18" charset="0"/>
              </a:rPr>
              <a:t> </a:t>
            </a:r>
            <a:r>
              <a:rPr lang="en-US" sz="2200" spc="-12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an</a:t>
            </a:r>
            <a:r>
              <a:rPr lang="en-US" sz="2200" spc="-10" dirty="0">
                <a:solidFill>
                  <a:srgbClr val="1F2023"/>
                </a:solidFill>
                <a:latin typeface="Times New Roman" panose="02020603050405020304" pitchFamily="18" charset="0"/>
                <a:cs typeface="Times New Roman" panose="02020603050405020304" pitchFamily="18" charset="0"/>
              </a:rPr>
              <a:t>d</a:t>
            </a:r>
            <a:r>
              <a:rPr lang="en-US" sz="2200" dirty="0">
                <a:solidFill>
                  <a:srgbClr val="1F2023"/>
                </a:solidFill>
                <a:latin typeface="Times New Roman" panose="02020603050405020304" pitchFamily="18" charset="0"/>
                <a:cs typeface="Times New Roman" panose="02020603050405020304" pitchFamily="18" charset="0"/>
              </a:rPr>
              <a:t> </a:t>
            </a:r>
            <a:r>
              <a:rPr lang="en-US" sz="2200" spc="-114" dirty="0">
                <a:solidFill>
                  <a:srgbClr val="1F2023"/>
                </a:solidFill>
                <a:latin typeface="Times New Roman" panose="02020603050405020304" pitchFamily="18" charset="0"/>
                <a:cs typeface="Times New Roman" panose="02020603050405020304" pitchFamily="18" charset="0"/>
              </a:rPr>
              <a:t> </a:t>
            </a:r>
            <a:r>
              <a:rPr lang="en-US" sz="2200" spc="-5" dirty="0">
                <a:solidFill>
                  <a:srgbClr val="1F2023"/>
                </a:solidFill>
                <a:latin typeface="Times New Roman" panose="02020603050405020304" pitchFamily="18" charset="0"/>
                <a:cs typeface="Times New Roman" panose="02020603050405020304" pitchFamily="18" charset="0"/>
              </a:rPr>
              <a:t>r</a:t>
            </a:r>
            <a:r>
              <a:rPr lang="en-US" sz="2200" dirty="0">
                <a:solidFill>
                  <a:srgbClr val="1F2023"/>
                </a:solidFill>
                <a:latin typeface="Times New Roman" panose="02020603050405020304" pitchFamily="18" charset="0"/>
                <a:cs typeface="Times New Roman" panose="02020603050405020304" pitchFamily="18" charset="0"/>
              </a:rPr>
              <a:t>e</a:t>
            </a:r>
            <a:r>
              <a:rPr lang="en-US" sz="2200" spc="-15" dirty="0">
                <a:solidFill>
                  <a:srgbClr val="1F2023"/>
                </a:solidFill>
                <a:latin typeface="Times New Roman" panose="02020603050405020304" pitchFamily="18" charset="0"/>
                <a:cs typeface="Times New Roman" panose="02020603050405020304" pitchFamily="18" charset="0"/>
              </a:rPr>
              <a:t>duce</a:t>
            </a:r>
            <a:r>
              <a:rPr lang="en-US" sz="2200" spc="-10" dirty="0">
                <a:solidFill>
                  <a:srgbClr val="1F2023"/>
                </a:solidFill>
                <a:latin typeface="Times New Roman" panose="02020603050405020304" pitchFamily="18" charset="0"/>
                <a:cs typeface="Times New Roman" panose="02020603050405020304" pitchFamily="18" charset="0"/>
              </a:rPr>
              <a:t>d</a:t>
            </a:r>
            <a:r>
              <a:rPr lang="en-US" sz="2200" dirty="0">
                <a:solidFill>
                  <a:srgbClr val="1F2023"/>
                </a:solidFill>
                <a:latin typeface="Times New Roman" panose="02020603050405020304" pitchFamily="18" charset="0"/>
                <a:cs typeface="Times New Roman" panose="02020603050405020304" pitchFamily="18" charset="0"/>
              </a:rPr>
              <a:t> </a:t>
            </a:r>
            <a:r>
              <a:rPr lang="en-US" sz="2200" spc="-120"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q</a:t>
            </a:r>
            <a:r>
              <a:rPr lang="en-US" sz="2200" spc="-5" dirty="0">
                <a:solidFill>
                  <a:srgbClr val="1F2023"/>
                </a:solidFill>
                <a:latin typeface="Times New Roman" panose="02020603050405020304" pitchFamily="18" charset="0"/>
                <a:cs typeface="Times New Roman" panose="02020603050405020304" pitchFamily="18" charset="0"/>
              </a:rPr>
              <a:t>u</a:t>
            </a:r>
            <a:r>
              <a:rPr lang="en-US" sz="2200" spc="-10" dirty="0">
                <a:solidFill>
                  <a:srgbClr val="1F2023"/>
                </a:solidFill>
                <a:latin typeface="Times New Roman" panose="02020603050405020304" pitchFamily="18" charset="0"/>
                <a:cs typeface="Times New Roman" panose="02020603050405020304" pitchFamily="18" charset="0"/>
              </a:rPr>
              <a:t>al</a:t>
            </a:r>
            <a:r>
              <a:rPr lang="en-US" sz="2200" spc="0" dirty="0">
                <a:solidFill>
                  <a:srgbClr val="1F2023"/>
                </a:solidFill>
                <a:latin typeface="Times New Roman" panose="02020603050405020304" pitchFamily="18" charset="0"/>
                <a:cs typeface="Times New Roman" panose="02020603050405020304" pitchFamily="18" charset="0"/>
              </a:rPr>
              <a:t>i</a:t>
            </a:r>
            <a:r>
              <a:rPr lang="en-US" sz="2200" spc="-5" dirty="0">
                <a:solidFill>
                  <a:srgbClr val="1F2023"/>
                </a:solidFill>
                <a:latin typeface="Times New Roman" panose="02020603050405020304" pitchFamily="18" charset="0"/>
                <a:cs typeface="Times New Roman" panose="02020603050405020304" pitchFamily="18" charset="0"/>
              </a:rPr>
              <a:t>ty</a:t>
            </a:r>
            <a:r>
              <a:rPr lang="en-US" sz="2200" dirty="0">
                <a:solidFill>
                  <a:srgbClr val="1F2023"/>
                </a:solidFill>
                <a:latin typeface="Times New Roman" panose="02020603050405020304" pitchFamily="18" charset="0"/>
                <a:cs typeface="Times New Roman" panose="02020603050405020304" pitchFamily="18" charset="0"/>
              </a:rPr>
              <a:t> </a:t>
            </a:r>
            <a:r>
              <a:rPr lang="en-US" sz="2200" spc="-12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o</a:t>
            </a:r>
            <a:r>
              <a:rPr lang="en-US" sz="2200" spc="-5" dirty="0">
                <a:solidFill>
                  <a:srgbClr val="1F2023"/>
                </a:solidFill>
                <a:latin typeface="Times New Roman" panose="02020603050405020304" pitchFamily="18" charset="0"/>
                <a:cs typeface="Times New Roman" panose="02020603050405020304" pitchFamily="18" charset="0"/>
              </a:rPr>
              <a:t>f</a:t>
            </a:r>
            <a:r>
              <a:rPr lang="en-US" sz="2200" dirty="0">
                <a:solidFill>
                  <a:srgbClr val="1F2023"/>
                </a:solidFill>
                <a:latin typeface="Times New Roman" panose="02020603050405020304" pitchFamily="18" charset="0"/>
                <a:cs typeface="Times New Roman" panose="02020603050405020304" pitchFamily="18" charset="0"/>
              </a:rPr>
              <a:t> </a:t>
            </a:r>
            <a:r>
              <a:rPr lang="en-US" sz="2200" spc="-114"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life</a:t>
            </a:r>
            <a:r>
              <a:rPr lang="en-US" sz="2200" dirty="0">
                <a:solidFill>
                  <a:srgbClr val="1F2023"/>
                </a:solidFill>
                <a:latin typeface="Times New Roman" panose="02020603050405020304" pitchFamily="18" charset="0"/>
                <a:cs typeface="Times New Roman" panose="02020603050405020304" pitchFamily="18" charset="0"/>
              </a:rPr>
              <a:t> </a:t>
            </a:r>
            <a:r>
              <a:rPr lang="en-US" sz="2200" spc="-114"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like</a:t>
            </a:r>
            <a:r>
              <a:rPr lang="en-US" sz="2200" dirty="0">
                <a:solidFill>
                  <a:srgbClr val="1F2023"/>
                </a:solidFill>
                <a:latin typeface="Times New Roman" panose="02020603050405020304" pitchFamily="18" charset="0"/>
                <a:cs typeface="Times New Roman" panose="02020603050405020304" pitchFamily="18" charset="0"/>
              </a:rPr>
              <a:t> </a:t>
            </a:r>
            <a:r>
              <a:rPr lang="en-US" sz="2200" spc="-114"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th</a:t>
            </a:r>
            <a:r>
              <a:rPr lang="en-US" sz="2200" spc="-5" dirty="0">
                <a:solidFill>
                  <a:srgbClr val="1F2023"/>
                </a:solidFill>
                <a:latin typeface="Times New Roman" panose="02020603050405020304" pitchFamily="18" charset="0"/>
                <a:cs typeface="Times New Roman" panose="02020603050405020304" pitchFamily="18" charset="0"/>
              </a:rPr>
              <a:t>e</a:t>
            </a:r>
            <a:r>
              <a:rPr lang="en-US" sz="2200" spc="-10" dirty="0">
                <a:solidFill>
                  <a:srgbClr val="1F2023"/>
                </a:solidFill>
                <a:latin typeface="Times New Roman" panose="02020603050405020304" pitchFamily="18" charset="0"/>
                <a:cs typeface="Times New Roman" panose="02020603050405020304" pitchFamily="18" charset="0"/>
              </a:rPr>
              <a:t>y</a:t>
            </a:r>
            <a:r>
              <a:rPr lang="en-US" sz="2200" dirty="0">
                <a:solidFill>
                  <a:srgbClr val="1F2023"/>
                </a:solidFill>
                <a:latin typeface="Times New Roman" panose="02020603050405020304" pitchFamily="18" charset="0"/>
                <a:cs typeface="Times New Roman" panose="02020603050405020304" pitchFamily="18" charset="0"/>
              </a:rPr>
              <a:t> </a:t>
            </a:r>
            <a:r>
              <a:rPr lang="en-US" sz="2200" spc="-125"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s</a:t>
            </a:r>
            <a:r>
              <a:rPr lang="en-US" sz="2200" dirty="0">
                <a:solidFill>
                  <a:srgbClr val="1F2023"/>
                </a:solidFill>
                <a:latin typeface="Times New Roman" panose="02020603050405020304" pitchFamily="18" charset="0"/>
                <a:cs typeface="Times New Roman" panose="02020603050405020304" pitchFamily="18" charset="0"/>
              </a:rPr>
              <a:t>u</a:t>
            </a:r>
            <a:r>
              <a:rPr lang="en-US" sz="2200" spc="-10" dirty="0">
                <a:solidFill>
                  <a:srgbClr val="1F2023"/>
                </a:solidFill>
                <a:latin typeface="Times New Roman" panose="02020603050405020304" pitchFamily="18" charset="0"/>
                <a:cs typeface="Times New Roman" panose="02020603050405020304" pitchFamily="18" charset="0"/>
              </a:rPr>
              <a:t>fferers</a:t>
            </a:r>
            <a:r>
              <a:rPr lang="en-US" sz="2200" dirty="0">
                <a:solidFill>
                  <a:srgbClr val="1F2023"/>
                </a:solidFill>
                <a:latin typeface="Times New Roman" panose="02020603050405020304" pitchFamily="18" charset="0"/>
                <a:cs typeface="Times New Roman" panose="02020603050405020304" pitchFamily="18" charset="0"/>
              </a:rPr>
              <a:t> </a:t>
            </a:r>
            <a:r>
              <a:rPr lang="en-US" sz="2200" spc="-114"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ofte</a:t>
            </a:r>
            <a:r>
              <a:rPr lang="en-US" sz="2200" spc="-10" dirty="0">
                <a:solidFill>
                  <a:srgbClr val="1F2023"/>
                </a:solidFill>
                <a:latin typeface="Times New Roman" panose="02020603050405020304" pitchFamily="18" charset="0"/>
                <a:cs typeface="Times New Roman" panose="02020603050405020304" pitchFamily="18" charset="0"/>
              </a:rPr>
              <a:t>n</a:t>
            </a:r>
            <a:r>
              <a:rPr lang="en-US" sz="2200" dirty="0">
                <a:solidFill>
                  <a:srgbClr val="1F2023"/>
                </a:solidFill>
                <a:latin typeface="Times New Roman" panose="02020603050405020304" pitchFamily="18" charset="0"/>
                <a:cs typeface="Times New Roman" panose="02020603050405020304" pitchFamily="18" charset="0"/>
              </a:rPr>
              <a:t> </a:t>
            </a:r>
            <a:r>
              <a:rPr lang="en-US" sz="2200" spc="-120" dirty="0">
                <a:solidFill>
                  <a:srgbClr val="1F2023"/>
                </a:solidFill>
                <a:latin typeface="Times New Roman" panose="02020603050405020304" pitchFamily="18" charset="0"/>
                <a:cs typeface="Times New Roman" panose="02020603050405020304" pitchFamily="18" charset="0"/>
              </a:rPr>
              <a:t> </a:t>
            </a:r>
            <a:r>
              <a:rPr lang="en-US" sz="2200" dirty="0">
                <a:solidFill>
                  <a:srgbClr val="1F2023"/>
                </a:solidFill>
                <a:latin typeface="Times New Roman" panose="02020603050405020304" pitchFamily="18" charset="0"/>
                <a:cs typeface="Times New Roman" panose="02020603050405020304" pitchFamily="18" charset="0"/>
              </a:rPr>
              <a:t>a</a:t>
            </a:r>
            <a:r>
              <a:rPr lang="en-US" sz="2200" spc="-10" dirty="0">
                <a:solidFill>
                  <a:srgbClr val="1F2023"/>
                </a:solidFill>
                <a:latin typeface="Times New Roman" panose="02020603050405020304" pitchFamily="18" charset="0"/>
                <a:cs typeface="Times New Roman" panose="02020603050405020304" pitchFamily="18" charset="0"/>
              </a:rPr>
              <a:t>void</a:t>
            </a:r>
            <a:r>
              <a:rPr lang="en-US" sz="2200" spc="-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act</a:t>
            </a:r>
            <a:r>
              <a:rPr lang="en-US" sz="2200" spc="0" dirty="0">
                <a:solidFill>
                  <a:srgbClr val="1F2023"/>
                </a:solidFill>
                <a:latin typeface="Times New Roman" panose="02020603050405020304" pitchFamily="18" charset="0"/>
                <a:cs typeface="Times New Roman" panose="02020603050405020304" pitchFamily="18" charset="0"/>
              </a:rPr>
              <a:t>i</a:t>
            </a:r>
            <a:r>
              <a:rPr lang="en-US" sz="2200" spc="-25" dirty="0">
                <a:solidFill>
                  <a:srgbClr val="1F2023"/>
                </a:solidFill>
                <a:latin typeface="Times New Roman" panose="02020603050405020304" pitchFamily="18" charset="0"/>
                <a:cs typeface="Times New Roman" panose="02020603050405020304" pitchFamily="18" charset="0"/>
              </a:rPr>
              <a:t>v</a:t>
            </a:r>
            <a:r>
              <a:rPr lang="en-US" sz="2200" spc="-10" dirty="0">
                <a:solidFill>
                  <a:srgbClr val="1F2023"/>
                </a:solidFill>
                <a:latin typeface="Times New Roman" panose="02020603050405020304" pitchFamily="18" charset="0"/>
                <a:cs typeface="Times New Roman" panose="02020603050405020304" pitchFamily="18" charset="0"/>
              </a:rPr>
              <a:t>ities</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outs</a:t>
            </a:r>
            <a:r>
              <a:rPr lang="en-US" sz="2200" dirty="0">
                <a:solidFill>
                  <a:srgbClr val="1F2023"/>
                </a:solidFill>
                <a:latin typeface="Times New Roman" panose="02020603050405020304" pitchFamily="18" charset="0"/>
                <a:cs typeface="Times New Roman" panose="02020603050405020304" pitchFamily="18" charset="0"/>
              </a:rPr>
              <a:t>i</a:t>
            </a:r>
            <a:r>
              <a:rPr lang="en-US" sz="2200" spc="-15" dirty="0">
                <a:solidFill>
                  <a:srgbClr val="1F2023"/>
                </a:solidFill>
                <a:latin typeface="Times New Roman" panose="02020603050405020304" pitchFamily="18" charset="0"/>
                <a:cs typeface="Times New Roman" panose="02020603050405020304" pitchFamily="18" charset="0"/>
              </a:rPr>
              <a:t>d</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spc="3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o</a:t>
            </a:r>
            <a:r>
              <a:rPr lang="en-US" sz="2200" spc="-5" dirty="0">
                <a:solidFill>
                  <a:srgbClr val="1F2023"/>
                </a:solidFill>
                <a:latin typeface="Times New Roman" panose="02020603050405020304" pitchFamily="18" charset="0"/>
                <a:cs typeface="Times New Roman" panose="02020603050405020304" pitchFamily="18" charset="0"/>
              </a:rPr>
              <a:t>f</a:t>
            </a:r>
            <a:r>
              <a:rPr lang="en-US" sz="2200" spc="40" dirty="0">
                <a:solidFill>
                  <a:srgbClr val="1F2023"/>
                </a:solidFill>
                <a:latin typeface="Times New Roman" panose="02020603050405020304" pitchFamily="18" charset="0"/>
                <a:cs typeface="Times New Roman" panose="02020603050405020304" pitchFamily="18" charset="0"/>
              </a:rPr>
              <a:t> </a:t>
            </a:r>
            <a:r>
              <a:rPr lang="en-US" sz="2200" spc="0" dirty="0">
                <a:solidFill>
                  <a:srgbClr val="1F2023"/>
                </a:solidFill>
                <a:latin typeface="Times New Roman" panose="02020603050405020304" pitchFamily="18" charset="0"/>
                <a:cs typeface="Times New Roman" panose="02020603050405020304" pitchFamily="18" charset="0"/>
              </a:rPr>
              <a:t>t</a:t>
            </a:r>
            <a:r>
              <a:rPr lang="en-US" sz="2200" spc="-15" dirty="0">
                <a:solidFill>
                  <a:srgbClr val="1F2023"/>
                </a:solidFill>
                <a:latin typeface="Times New Roman" panose="02020603050405020304" pitchFamily="18" charset="0"/>
                <a:cs typeface="Times New Roman" panose="02020603050405020304" pitchFamily="18" charset="0"/>
              </a:rPr>
              <a:t>h</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spc="3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ho</a:t>
            </a:r>
            <a:r>
              <a:rPr lang="en-US" sz="2200" spc="-10" dirty="0">
                <a:solidFill>
                  <a:srgbClr val="1F2023"/>
                </a:solidFill>
                <a:latin typeface="Times New Roman" panose="02020603050405020304" pitchFamily="18" charset="0"/>
                <a:cs typeface="Times New Roman" panose="02020603050405020304" pitchFamily="18" charset="0"/>
              </a:rPr>
              <a:t>m</a:t>
            </a:r>
            <a:r>
              <a:rPr lang="en-US" sz="2200" spc="-15" dirty="0">
                <a:solidFill>
                  <a:srgbClr val="1F2023"/>
                </a:solidFill>
                <a:latin typeface="Times New Roman" panose="02020603050405020304" pitchFamily="18" charset="0"/>
                <a:cs typeface="Times New Roman" panose="02020603050405020304" pitchFamily="18" charset="0"/>
              </a:rPr>
              <a:t>e</a:t>
            </a:r>
            <a:r>
              <a:rPr lang="en-US" sz="2200" spc="-5" dirty="0">
                <a:solidFill>
                  <a:srgbClr val="1F2023"/>
                </a:solidFill>
                <a:latin typeface="Times New Roman" panose="02020603050405020304" pitchFamily="18" charset="0"/>
                <a:cs typeface="Times New Roman" panose="02020603050405020304" pitchFamily="18" charset="0"/>
              </a:rPr>
              <a:t>,</a:t>
            </a:r>
            <a:r>
              <a:rPr lang="en-US" sz="2200" spc="35"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le</a:t>
            </a:r>
            <a:r>
              <a:rPr lang="en-US" sz="2200" spc="-5" dirty="0">
                <a:solidFill>
                  <a:srgbClr val="1F2023"/>
                </a:solidFill>
                <a:latin typeface="Times New Roman" panose="02020603050405020304" pitchFamily="18" charset="0"/>
                <a:cs typeface="Times New Roman" panose="02020603050405020304" pitchFamily="18" charset="0"/>
              </a:rPr>
              <a:t>a</a:t>
            </a:r>
            <a:r>
              <a:rPr lang="en-US" sz="2200" spc="-15" dirty="0">
                <a:solidFill>
                  <a:srgbClr val="1F2023"/>
                </a:solidFill>
                <a:latin typeface="Times New Roman" panose="02020603050405020304" pitchFamily="18" charset="0"/>
                <a:cs typeface="Times New Roman" panose="02020603050405020304" pitchFamily="18" charset="0"/>
              </a:rPr>
              <a:t>din</a:t>
            </a:r>
            <a:r>
              <a:rPr lang="en-US" sz="2200" spc="-10" dirty="0">
                <a:solidFill>
                  <a:srgbClr val="1F2023"/>
                </a:solidFill>
                <a:latin typeface="Times New Roman" panose="02020603050405020304" pitchFamily="18" charset="0"/>
                <a:cs typeface="Times New Roman" panose="02020603050405020304" pitchFamily="18" charset="0"/>
              </a:rPr>
              <a:t>g</a:t>
            </a:r>
            <a:r>
              <a:rPr lang="en-US" sz="2200" spc="35" dirty="0">
                <a:solidFill>
                  <a:srgbClr val="1F2023"/>
                </a:solidFill>
                <a:latin typeface="Times New Roman" panose="02020603050405020304" pitchFamily="18" charset="0"/>
                <a:cs typeface="Times New Roman" panose="02020603050405020304" pitchFamily="18" charset="0"/>
              </a:rPr>
              <a:t> </a:t>
            </a:r>
            <a:r>
              <a:rPr lang="en-US" sz="2200" dirty="0">
                <a:solidFill>
                  <a:srgbClr val="1F2023"/>
                </a:solidFill>
                <a:latin typeface="Times New Roman" panose="02020603050405020304" pitchFamily="18" charset="0"/>
                <a:cs typeface="Times New Roman" panose="02020603050405020304" pitchFamily="18" charset="0"/>
              </a:rPr>
              <a:t>t</a:t>
            </a:r>
            <a:r>
              <a:rPr lang="en-US" sz="2200" spc="-10" dirty="0">
                <a:solidFill>
                  <a:srgbClr val="1F2023"/>
                </a:solidFill>
                <a:latin typeface="Times New Roman" panose="02020603050405020304" pitchFamily="18" charset="0"/>
                <a:cs typeface="Times New Roman" panose="02020603050405020304" pitchFamily="18" charset="0"/>
              </a:rPr>
              <a:t>o</a:t>
            </a:r>
            <a:r>
              <a:rPr lang="en-US" sz="2200" spc="35" dirty="0">
                <a:solidFill>
                  <a:srgbClr val="1F2023"/>
                </a:solidFill>
                <a:latin typeface="Times New Roman" panose="02020603050405020304" pitchFamily="18" charset="0"/>
                <a:cs typeface="Times New Roman" panose="02020603050405020304" pitchFamily="18" charset="0"/>
              </a:rPr>
              <a:t> </a:t>
            </a:r>
            <a:r>
              <a:rPr lang="en-US" sz="2200" spc="0" dirty="0">
                <a:solidFill>
                  <a:srgbClr val="1F2023"/>
                </a:solidFill>
                <a:latin typeface="Times New Roman" panose="02020603050405020304" pitchFamily="18" charset="0"/>
                <a:cs typeface="Times New Roman" panose="02020603050405020304" pitchFamily="18" charset="0"/>
              </a:rPr>
              <a:t>i</a:t>
            </a:r>
            <a:r>
              <a:rPr lang="en-US" sz="2200" spc="-10" dirty="0">
                <a:solidFill>
                  <a:srgbClr val="1F2023"/>
                </a:solidFill>
                <a:latin typeface="Times New Roman" panose="02020603050405020304" pitchFamily="18" charset="0"/>
                <a:cs typeface="Times New Roman" panose="02020603050405020304" pitchFamily="18" charset="0"/>
              </a:rPr>
              <a:t>solation</a:t>
            </a:r>
            <a:r>
              <a:rPr lang="en-US" sz="2200" spc="40"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an</a:t>
            </a:r>
            <a:r>
              <a:rPr lang="en-US" sz="2200" spc="-10" dirty="0">
                <a:solidFill>
                  <a:srgbClr val="1F2023"/>
                </a:solidFill>
                <a:latin typeface="Times New Roman" panose="02020603050405020304" pitchFamily="18" charset="0"/>
                <a:cs typeface="Times New Roman" panose="02020603050405020304" pitchFamily="18" charset="0"/>
              </a:rPr>
              <a:t>d</a:t>
            </a:r>
            <a:r>
              <a:rPr lang="en-US" sz="2200" spc="40"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depr</a:t>
            </a:r>
            <a:r>
              <a:rPr lang="en-US" sz="2200" spc="-5" dirty="0">
                <a:solidFill>
                  <a:srgbClr val="1F2023"/>
                </a:solidFill>
                <a:latin typeface="Times New Roman" panose="02020603050405020304" pitchFamily="18" charset="0"/>
                <a:cs typeface="Times New Roman" panose="02020603050405020304" pitchFamily="18" charset="0"/>
              </a:rPr>
              <a:t>e</a:t>
            </a:r>
            <a:r>
              <a:rPr lang="en-US" sz="2200" spc="-10" dirty="0">
                <a:solidFill>
                  <a:srgbClr val="1F2023"/>
                </a:solidFill>
                <a:latin typeface="Times New Roman" panose="02020603050405020304" pitchFamily="18" charset="0"/>
                <a:cs typeface="Times New Roman" panose="02020603050405020304" pitchFamily="18" charset="0"/>
              </a:rPr>
              <a:t>s</a:t>
            </a:r>
            <a:r>
              <a:rPr lang="en-US" sz="2200" dirty="0">
                <a:solidFill>
                  <a:srgbClr val="1F2023"/>
                </a:solidFill>
                <a:latin typeface="Times New Roman" panose="02020603050405020304" pitchFamily="18" charset="0"/>
                <a:cs typeface="Times New Roman" panose="02020603050405020304" pitchFamily="18" charset="0"/>
              </a:rPr>
              <a:t>s</a:t>
            </a:r>
            <a:r>
              <a:rPr lang="en-US" sz="2200" spc="-15" dirty="0">
                <a:solidFill>
                  <a:srgbClr val="1F2023"/>
                </a:solidFill>
                <a:latin typeface="Times New Roman" panose="02020603050405020304" pitchFamily="18" charset="0"/>
                <a:cs typeface="Times New Roman" panose="02020603050405020304" pitchFamily="18" charset="0"/>
              </a:rPr>
              <a:t>ion.</a:t>
            </a:r>
            <a:endParaRPr lang="en-US" sz="2200" dirty="0">
              <a:latin typeface="Times New Roman" panose="02020603050405020304" pitchFamily="18" charset="0"/>
              <a:cs typeface="Times New Roman" panose="02020603050405020304" pitchFamily="18" charset="0"/>
            </a:endParaRPr>
          </a:p>
          <a:p>
            <a:pPr>
              <a:lnSpc>
                <a:spcPct val="100000"/>
              </a:lnSpc>
              <a:spcBef>
                <a:spcPts val="50"/>
              </a:spcBef>
            </a:pPr>
            <a:endParaRPr lang="en-US" sz="2200" dirty="0">
              <a:latin typeface="Times New Roman" panose="02020603050405020304" pitchFamily="18" charset="0"/>
              <a:cs typeface="Times New Roman" panose="02020603050405020304" pitchFamily="18" charset="0"/>
            </a:endParaRPr>
          </a:p>
          <a:p>
            <a:pPr marL="12700" marR="8890" algn="just">
              <a:lnSpc>
                <a:spcPct val="110000"/>
              </a:lnSpc>
            </a:pPr>
            <a:r>
              <a:rPr lang="en-US" sz="2200" spc="-10" dirty="0">
                <a:solidFill>
                  <a:srgbClr val="1F2023"/>
                </a:solidFill>
                <a:latin typeface="Times New Roman" panose="02020603050405020304" pitchFamily="18" charset="0"/>
                <a:cs typeface="Times New Roman" panose="02020603050405020304" pitchFamily="18" charset="0"/>
              </a:rPr>
              <a:t>So </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25" dirty="0">
                <a:solidFill>
                  <a:srgbClr val="1F2023"/>
                </a:solidFill>
                <a:latin typeface="Times New Roman" panose="02020603050405020304" pitchFamily="18" charset="0"/>
                <a:cs typeface="Times New Roman" panose="02020603050405020304" pitchFamily="18" charset="0"/>
              </a:rPr>
              <a:t>w</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dirty="0">
                <a:solidFill>
                  <a:srgbClr val="1F2023"/>
                </a:solidFill>
                <a:latin typeface="Times New Roman" panose="02020603050405020304" pitchFamily="18" charset="0"/>
                <a:cs typeface="Times New Roman" panose="02020603050405020304" pitchFamily="18" charset="0"/>
              </a:rPr>
              <a:t> </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a</a:t>
            </a:r>
            <a:r>
              <a:rPr lang="en-US" sz="2200" spc="0" dirty="0">
                <a:solidFill>
                  <a:srgbClr val="1F2023"/>
                </a:solidFill>
                <a:latin typeface="Times New Roman" panose="02020603050405020304" pitchFamily="18" charset="0"/>
                <a:cs typeface="Times New Roman" panose="02020603050405020304" pitchFamily="18" charset="0"/>
              </a:rPr>
              <a:t>r</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dirty="0">
                <a:solidFill>
                  <a:srgbClr val="1F2023"/>
                </a:solidFill>
                <a:latin typeface="Times New Roman" panose="02020603050405020304" pitchFamily="18" charset="0"/>
                <a:cs typeface="Times New Roman" panose="02020603050405020304" pitchFamily="18" charset="0"/>
              </a:rPr>
              <a:t> </a:t>
            </a:r>
            <a:r>
              <a:rPr lang="en-US" sz="2200" spc="-5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p</a:t>
            </a:r>
            <a:r>
              <a:rPr lang="en-US" sz="2200" spc="0" dirty="0">
                <a:solidFill>
                  <a:srgbClr val="1F2023"/>
                </a:solidFill>
                <a:latin typeface="Times New Roman" panose="02020603050405020304" pitchFamily="18" charset="0"/>
                <a:cs typeface="Times New Roman" panose="02020603050405020304" pitchFamily="18" charset="0"/>
              </a:rPr>
              <a:t>l</a:t>
            </a:r>
            <a:r>
              <a:rPr lang="en-US" sz="2200" spc="-15" dirty="0">
                <a:solidFill>
                  <a:srgbClr val="1F2023"/>
                </a:solidFill>
                <a:latin typeface="Times New Roman" panose="02020603050405020304" pitchFamily="18" charset="0"/>
                <a:cs typeface="Times New Roman" panose="02020603050405020304" pitchFamily="18" charset="0"/>
              </a:rPr>
              <a:t>anni</a:t>
            </a:r>
            <a:r>
              <a:rPr lang="en-US" sz="2200" spc="-5" dirty="0">
                <a:solidFill>
                  <a:srgbClr val="1F2023"/>
                </a:solidFill>
                <a:latin typeface="Times New Roman" panose="02020603050405020304" pitchFamily="18" charset="0"/>
                <a:cs typeface="Times New Roman" panose="02020603050405020304" pitchFamily="18" charset="0"/>
              </a:rPr>
              <a:t>n</a:t>
            </a:r>
            <a:r>
              <a:rPr lang="en-US" sz="2200" spc="-10" dirty="0">
                <a:solidFill>
                  <a:srgbClr val="1F2023"/>
                </a:solidFill>
                <a:latin typeface="Times New Roman" panose="02020603050405020304" pitchFamily="18" charset="0"/>
                <a:cs typeface="Times New Roman" panose="02020603050405020304" pitchFamily="18" charset="0"/>
              </a:rPr>
              <a:t>g</a:t>
            </a:r>
            <a:r>
              <a:rPr lang="en-US" sz="2200" dirty="0">
                <a:solidFill>
                  <a:srgbClr val="1F2023"/>
                </a:solidFill>
                <a:latin typeface="Times New Roman" panose="02020603050405020304" pitchFamily="18" charset="0"/>
                <a:cs typeface="Times New Roman" panose="02020603050405020304" pitchFamily="18" charset="0"/>
              </a:rPr>
              <a:t> </a:t>
            </a:r>
            <a:r>
              <a:rPr lang="en-US" sz="2200" spc="-3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to</a:t>
            </a:r>
            <a:r>
              <a:rPr lang="en-US" sz="2200" dirty="0">
                <a:solidFill>
                  <a:srgbClr val="1F2023"/>
                </a:solidFill>
                <a:latin typeface="Times New Roman" panose="02020603050405020304" pitchFamily="18" charset="0"/>
                <a:cs typeface="Times New Roman" panose="02020603050405020304" pitchFamily="18" charset="0"/>
              </a:rPr>
              <a:t> </a:t>
            </a:r>
            <a:r>
              <a:rPr lang="en-US" sz="2200" spc="-4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build</a:t>
            </a:r>
            <a:r>
              <a:rPr lang="en-US" sz="2200" dirty="0">
                <a:solidFill>
                  <a:srgbClr val="1F2023"/>
                </a:solidFill>
                <a:latin typeface="Times New Roman" panose="02020603050405020304" pitchFamily="18" charset="0"/>
                <a:cs typeface="Times New Roman" panose="02020603050405020304" pitchFamily="18" charset="0"/>
              </a:rPr>
              <a:t> </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a</a:t>
            </a:r>
            <a:r>
              <a:rPr lang="en-US" sz="2200" spc="-10" dirty="0">
                <a:solidFill>
                  <a:srgbClr val="1F2023"/>
                </a:solidFill>
                <a:latin typeface="Times New Roman" panose="02020603050405020304" pitchFamily="18" charset="0"/>
                <a:cs typeface="Times New Roman" panose="02020603050405020304" pitchFamily="18" charset="0"/>
              </a:rPr>
              <a:t>n</a:t>
            </a:r>
            <a:r>
              <a:rPr lang="en-US" sz="2200" dirty="0">
                <a:solidFill>
                  <a:srgbClr val="1F2023"/>
                </a:solidFill>
                <a:latin typeface="Times New Roman" panose="02020603050405020304" pitchFamily="18" charset="0"/>
                <a:cs typeface="Times New Roman" panose="02020603050405020304" pitchFamily="18" charset="0"/>
              </a:rPr>
              <a:t> </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au</a:t>
            </a:r>
            <a:r>
              <a:rPr lang="en-US" sz="2200" spc="-5" dirty="0">
                <a:solidFill>
                  <a:srgbClr val="1F2023"/>
                </a:solidFill>
                <a:latin typeface="Times New Roman" panose="02020603050405020304" pitchFamily="18" charset="0"/>
                <a:cs typeface="Times New Roman" panose="02020603050405020304" pitchFamily="18" charset="0"/>
              </a:rPr>
              <a:t>g</a:t>
            </a:r>
            <a:r>
              <a:rPr lang="en-US" sz="2200" spc="-15" dirty="0">
                <a:solidFill>
                  <a:srgbClr val="1F2023"/>
                </a:solidFill>
                <a:latin typeface="Times New Roman" panose="02020603050405020304" pitchFamily="18" charset="0"/>
                <a:cs typeface="Times New Roman" panose="02020603050405020304" pitchFamily="18" charset="0"/>
              </a:rPr>
              <a:t>m</a:t>
            </a:r>
            <a:r>
              <a:rPr lang="en-US" sz="2200" dirty="0">
                <a:solidFill>
                  <a:srgbClr val="1F2023"/>
                </a:solidFill>
                <a:latin typeface="Times New Roman" panose="02020603050405020304" pitchFamily="18" charset="0"/>
                <a:cs typeface="Times New Roman" panose="02020603050405020304" pitchFamily="18" charset="0"/>
              </a:rPr>
              <a:t>e</a:t>
            </a:r>
            <a:r>
              <a:rPr lang="en-US" sz="2200" spc="-15" dirty="0">
                <a:solidFill>
                  <a:srgbClr val="1F2023"/>
                </a:solidFill>
                <a:latin typeface="Times New Roman" panose="02020603050405020304" pitchFamily="18" charset="0"/>
                <a:cs typeface="Times New Roman" panose="02020603050405020304" pitchFamily="18" charset="0"/>
              </a:rPr>
              <a:t>nte</a:t>
            </a:r>
            <a:r>
              <a:rPr lang="en-US" sz="2200" spc="-10" dirty="0">
                <a:solidFill>
                  <a:srgbClr val="1F2023"/>
                </a:solidFill>
                <a:latin typeface="Times New Roman" panose="02020603050405020304" pitchFamily="18" charset="0"/>
                <a:cs typeface="Times New Roman" panose="02020603050405020304" pitchFamily="18" charset="0"/>
              </a:rPr>
              <a:t>d</a:t>
            </a:r>
            <a:r>
              <a:rPr lang="en-US" sz="2200" dirty="0">
                <a:solidFill>
                  <a:srgbClr val="1F2023"/>
                </a:solidFill>
                <a:latin typeface="Times New Roman" panose="02020603050405020304" pitchFamily="18" charset="0"/>
                <a:cs typeface="Times New Roman" panose="02020603050405020304" pitchFamily="18" charset="0"/>
              </a:rPr>
              <a:t> </a:t>
            </a:r>
            <a:r>
              <a:rPr lang="en-US" sz="2200" spc="-55" dirty="0">
                <a:solidFill>
                  <a:srgbClr val="1F2023"/>
                </a:solidFill>
                <a:latin typeface="Times New Roman" panose="02020603050405020304" pitchFamily="18" charset="0"/>
                <a:cs typeface="Times New Roman" panose="02020603050405020304" pitchFamily="18" charset="0"/>
              </a:rPr>
              <a:t> </a:t>
            </a:r>
            <a:r>
              <a:rPr lang="en-US" sz="2200" spc="0" dirty="0">
                <a:solidFill>
                  <a:srgbClr val="1F2023"/>
                </a:solidFill>
                <a:latin typeface="Times New Roman" panose="02020603050405020304" pitchFamily="18" charset="0"/>
                <a:cs typeface="Times New Roman" panose="02020603050405020304" pitchFamily="18" charset="0"/>
              </a:rPr>
              <a:t>r</a:t>
            </a:r>
            <a:r>
              <a:rPr lang="en-US" sz="2200" spc="-10" dirty="0">
                <a:solidFill>
                  <a:srgbClr val="1F2023"/>
                </a:solidFill>
                <a:latin typeface="Times New Roman" panose="02020603050405020304" pitchFamily="18" charset="0"/>
                <a:cs typeface="Times New Roman" panose="02020603050405020304" pitchFamily="18" charset="0"/>
              </a:rPr>
              <a:t>eali</a:t>
            </a:r>
            <a:r>
              <a:rPr lang="en-US" sz="2200" spc="0" dirty="0">
                <a:solidFill>
                  <a:srgbClr val="1F2023"/>
                </a:solidFill>
                <a:latin typeface="Times New Roman" panose="02020603050405020304" pitchFamily="18" charset="0"/>
                <a:cs typeface="Times New Roman" panose="02020603050405020304" pitchFamily="18" charset="0"/>
              </a:rPr>
              <a:t>t</a:t>
            </a:r>
            <a:r>
              <a:rPr lang="en-US" sz="2200" spc="-10" dirty="0">
                <a:solidFill>
                  <a:srgbClr val="1F2023"/>
                </a:solidFill>
                <a:latin typeface="Times New Roman" panose="02020603050405020304" pitchFamily="18" charset="0"/>
                <a:cs typeface="Times New Roman" panose="02020603050405020304" pitchFamily="18" charset="0"/>
              </a:rPr>
              <a:t>y</a:t>
            </a:r>
            <a:r>
              <a:rPr lang="en-US" sz="2200" dirty="0">
                <a:solidFill>
                  <a:srgbClr val="1F2023"/>
                </a:solidFill>
                <a:latin typeface="Times New Roman" panose="02020603050405020304" pitchFamily="18" charset="0"/>
                <a:cs typeface="Times New Roman" panose="02020603050405020304" pitchFamily="18" charset="0"/>
              </a:rPr>
              <a:t> </a:t>
            </a:r>
            <a:r>
              <a:rPr lang="en-US" sz="2200" spc="-5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pro</a:t>
            </a:r>
            <a:r>
              <a:rPr lang="en-US" sz="2200" dirty="0">
                <a:solidFill>
                  <a:srgbClr val="1F2023"/>
                </a:solidFill>
                <a:latin typeface="Times New Roman" panose="02020603050405020304" pitchFamily="18" charset="0"/>
                <a:cs typeface="Times New Roman" panose="02020603050405020304" pitchFamily="18" charset="0"/>
              </a:rPr>
              <a:t>t</a:t>
            </a:r>
            <a:r>
              <a:rPr lang="en-US" sz="2200" spc="-15" dirty="0">
                <a:solidFill>
                  <a:srgbClr val="1F2023"/>
                </a:solidFill>
                <a:latin typeface="Times New Roman" panose="02020603050405020304" pitchFamily="18" charset="0"/>
                <a:cs typeface="Times New Roman" panose="02020603050405020304" pitchFamily="18" charset="0"/>
              </a:rPr>
              <a:t>o</a:t>
            </a:r>
            <a:r>
              <a:rPr lang="en-US" sz="2200" spc="0" dirty="0">
                <a:solidFill>
                  <a:srgbClr val="1F2023"/>
                </a:solidFill>
                <a:latin typeface="Times New Roman" panose="02020603050405020304" pitchFamily="18" charset="0"/>
                <a:cs typeface="Times New Roman" panose="02020603050405020304" pitchFamily="18" charset="0"/>
              </a:rPr>
              <a:t>t</a:t>
            </a:r>
            <a:r>
              <a:rPr lang="en-US" sz="2200" spc="-25" dirty="0">
                <a:solidFill>
                  <a:srgbClr val="1F2023"/>
                </a:solidFill>
                <a:latin typeface="Times New Roman" panose="02020603050405020304" pitchFamily="18" charset="0"/>
                <a:cs typeface="Times New Roman" panose="02020603050405020304" pitchFamily="18" charset="0"/>
              </a:rPr>
              <a:t>y</a:t>
            </a:r>
            <a:r>
              <a:rPr lang="en-US" sz="2200" dirty="0">
                <a:solidFill>
                  <a:srgbClr val="1F2023"/>
                </a:solidFill>
                <a:latin typeface="Times New Roman" panose="02020603050405020304" pitchFamily="18" charset="0"/>
                <a:cs typeface="Times New Roman" panose="02020603050405020304" pitchFamily="18" charset="0"/>
              </a:rPr>
              <a:t>p</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dirty="0">
                <a:solidFill>
                  <a:srgbClr val="1F2023"/>
                </a:solidFill>
                <a:latin typeface="Times New Roman" panose="02020603050405020304" pitchFamily="18" charset="0"/>
                <a:cs typeface="Times New Roman" panose="02020603050405020304" pitchFamily="18" charset="0"/>
              </a:rPr>
              <a:t> </a:t>
            </a:r>
            <a:r>
              <a:rPr lang="en-US" sz="2200" spc="-5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des</a:t>
            </a:r>
            <a:r>
              <a:rPr lang="en-US" sz="2200" spc="0" dirty="0">
                <a:solidFill>
                  <a:srgbClr val="1F2023"/>
                </a:solidFill>
                <a:latin typeface="Times New Roman" panose="02020603050405020304" pitchFamily="18" charset="0"/>
                <a:cs typeface="Times New Roman" panose="02020603050405020304" pitchFamily="18" charset="0"/>
              </a:rPr>
              <a:t>i</a:t>
            </a:r>
            <a:r>
              <a:rPr lang="en-US" sz="2200" spc="-15" dirty="0">
                <a:solidFill>
                  <a:srgbClr val="1F2023"/>
                </a:solidFill>
                <a:latin typeface="Times New Roman" panose="02020603050405020304" pitchFamily="18" charset="0"/>
                <a:cs typeface="Times New Roman" panose="02020603050405020304" pitchFamily="18" charset="0"/>
              </a:rPr>
              <a:t>gne</a:t>
            </a:r>
            <a:r>
              <a:rPr lang="en-US" sz="2200" spc="-10" dirty="0">
                <a:solidFill>
                  <a:srgbClr val="1F2023"/>
                </a:solidFill>
                <a:latin typeface="Times New Roman" panose="02020603050405020304" pitchFamily="18" charset="0"/>
                <a:cs typeface="Times New Roman" panose="02020603050405020304" pitchFamily="18" charset="0"/>
              </a:rPr>
              <a:t>d</a:t>
            </a:r>
            <a:r>
              <a:rPr lang="en-US" sz="2200" dirty="0">
                <a:solidFill>
                  <a:srgbClr val="1F2023"/>
                </a:solidFill>
                <a:latin typeface="Times New Roman" panose="02020603050405020304" pitchFamily="18" charset="0"/>
                <a:cs typeface="Times New Roman" panose="02020603050405020304" pitchFamily="18" charset="0"/>
              </a:rPr>
              <a:t> </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to</a:t>
            </a:r>
            <a:r>
              <a:rPr lang="en-US" sz="2200" dirty="0">
                <a:solidFill>
                  <a:srgbClr val="1F2023"/>
                </a:solidFill>
                <a:latin typeface="Times New Roman" panose="02020603050405020304" pitchFamily="18" charset="0"/>
                <a:cs typeface="Times New Roman" panose="02020603050405020304" pitchFamily="18" charset="0"/>
              </a:rPr>
              <a:t> </a:t>
            </a:r>
            <a:r>
              <a:rPr lang="en-US" sz="2200" spc="-4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he</a:t>
            </a:r>
            <a:r>
              <a:rPr lang="en-US" sz="2200" spc="0" dirty="0">
                <a:solidFill>
                  <a:srgbClr val="1F2023"/>
                </a:solidFill>
                <a:latin typeface="Times New Roman" panose="02020603050405020304" pitchFamily="18" charset="0"/>
                <a:cs typeface="Times New Roman" panose="02020603050405020304" pitchFamily="18" charset="0"/>
              </a:rPr>
              <a:t>l</a:t>
            </a:r>
            <a:r>
              <a:rPr lang="en-US" sz="2200" spc="-10" dirty="0">
                <a:solidFill>
                  <a:srgbClr val="1F2023"/>
                </a:solidFill>
                <a:latin typeface="Times New Roman" panose="02020603050405020304" pitchFamily="18" charset="0"/>
                <a:cs typeface="Times New Roman" panose="02020603050405020304" pitchFamily="18" charset="0"/>
              </a:rPr>
              <a:t>p</a:t>
            </a:r>
            <a:r>
              <a:rPr lang="en-US" sz="2200" spc="-5"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these</a:t>
            </a:r>
            <a:r>
              <a:rPr lang="en-US" sz="2200" spc="13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peop</a:t>
            </a:r>
            <a:r>
              <a:rPr lang="en-US" sz="2200" dirty="0">
                <a:solidFill>
                  <a:srgbClr val="1F2023"/>
                </a:solidFill>
                <a:latin typeface="Times New Roman" panose="02020603050405020304" pitchFamily="18" charset="0"/>
                <a:cs typeface="Times New Roman" panose="02020603050405020304" pitchFamily="18" charset="0"/>
              </a:rPr>
              <a:t>l</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spc="-25" dirty="0">
                <a:solidFill>
                  <a:srgbClr val="1F2023"/>
                </a:solidFill>
                <a:latin typeface="Times New Roman" panose="02020603050405020304" pitchFamily="18" charset="0"/>
                <a:cs typeface="Times New Roman" panose="02020603050405020304" pitchFamily="18" charset="0"/>
              </a:rPr>
              <a:t>w</a:t>
            </a:r>
            <a:r>
              <a:rPr lang="en-US" sz="2200" spc="-10" dirty="0">
                <a:solidFill>
                  <a:srgbClr val="1F2023"/>
                </a:solidFill>
                <a:latin typeface="Times New Roman" panose="02020603050405020304" pitchFamily="18" charset="0"/>
                <a:cs typeface="Times New Roman" panose="02020603050405020304" pitchFamily="18" charset="0"/>
              </a:rPr>
              <a:t>i</a:t>
            </a:r>
            <a:r>
              <a:rPr lang="en-US" sz="2200" spc="0" dirty="0">
                <a:solidFill>
                  <a:srgbClr val="1F2023"/>
                </a:solidFill>
                <a:latin typeface="Times New Roman" panose="02020603050405020304" pitchFamily="18" charset="0"/>
                <a:cs typeface="Times New Roman" panose="02020603050405020304" pitchFamily="18" charset="0"/>
              </a:rPr>
              <a:t>t</a:t>
            </a:r>
            <a:r>
              <a:rPr lang="en-US" sz="2200" spc="-10" dirty="0">
                <a:solidFill>
                  <a:srgbClr val="1F2023"/>
                </a:solidFill>
                <a:latin typeface="Times New Roman" panose="02020603050405020304" pitchFamily="18" charset="0"/>
                <a:cs typeface="Times New Roman" panose="02020603050405020304" pitchFamily="18" charset="0"/>
              </a:rPr>
              <a:t>h</a:t>
            </a:r>
            <a:r>
              <a:rPr lang="en-US" sz="2200" spc="125" dirty="0">
                <a:solidFill>
                  <a:srgbClr val="1F2023"/>
                </a:solidFill>
                <a:latin typeface="Times New Roman" panose="02020603050405020304" pitchFamily="18" charset="0"/>
                <a:cs typeface="Times New Roman" panose="02020603050405020304" pitchFamily="18" charset="0"/>
              </a:rPr>
              <a:t> </a:t>
            </a:r>
            <a:r>
              <a:rPr lang="en-US" sz="2200" dirty="0">
                <a:solidFill>
                  <a:srgbClr val="1F2023"/>
                </a:solidFill>
                <a:latin typeface="Times New Roman" panose="02020603050405020304" pitchFamily="18" charset="0"/>
                <a:cs typeface="Times New Roman" panose="02020603050405020304" pitchFamily="18" charset="0"/>
              </a:rPr>
              <a:t>P</a:t>
            </a:r>
            <a:r>
              <a:rPr lang="en-US" sz="2200" spc="-15" dirty="0">
                <a:solidFill>
                  <a:srgbClr val="1F2023"/>
                </a:solidFill>
                <a:latin typeface="Times New Roman" panose="02020603050405020304" pitchFamily="18" charset="0"/>
                <a:cs typeface="Times New Roman" panose="02020603050405020304" pitchFamily="18" charset="0"/>
              </a:rPr>
              <a:t>arkins</a:t>
            </a:r>
            <a:r>
              <a:rPr lang="en-US" sz="2200" spc="-5" dirty="0">
                <a:solidFill>
                  <a:srgbClr val="1F2023"/>
                </a:solidFill>
                <a:latin typeface="Times New Roman" panose="02020603050405020304" pitchFamily="18" charset="0"/>
                <a:cs typeface="Times New Roman" panose="02020603050405020304" pitchFamily="18" charset="0"/>
              </a:rPr>
              <a:t>o</a:t>
            </a:r>
            <a:r>
              <a:rPr lang="en-US" sz="2200" spc="-10" dirty="0">
                <a:solidFill>
                  <a:srgbClr val="1F2023"/>
                </a:solidFill>
                <a:latin typeface="Times New Roman" panose="02020603050405020304" pitchFamily="18" charset="0"/>
                <a:cs typeface="Times New Roman" panose="02020603050405020304" pitchFamily="18" charset="0"/>
              </a:rPr>
              <a:t>n's</a:t>
            </a:r>
            <a:r>
              <a:rPr lang="en-US" sz="2200" spc="130"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Dis</a:t>
            </a:r>
            <a:r>
              <a:rPr lang="en-US" sz="2200" dirty="0">
                <a:solidFill>
                  <a:srgbClr val="1F2023"/>
                </a:solidFill>
                <a:latin typeface="Times New Roman" panose="02020603050405020304" pitchFamily="18" charset="0"/>
                <a:cs typeface="Times New Roman" panose="02020603050405020304" pitchFamily="18" charset="0"/>
              </a:rPr>
              <a:t>e</a:t>
            </a:r>
            <a:r>
              <a:rPr lang="en-US" sz="2200" spc="-15" dirty="0">
                <a:solidFill>
                  <a:srgbClr val="1F2023"/>
                </a:solidFill>
                <a:latin typeface="Times New Roman" panose="02020603050405020304" pitchFamily="18" charset="0"/>
                <a:cs typeface="Times New Roman" panose="02020603050405020304" pitchFamily="18" charset="0"/>
              </a:rPr>
              <a:t>as</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spc="140" dirty="0">
                <a:solidFill>
                  <a:srgbClr val="1F2023"/>
                </a:solidFill>
                <a:latin typeface="Times New Roman" panose="02020603050405020304" pitchFamily="18" charset="0"/>
                <a:cs typeface="Times New Roman" panose="02020603050405020304" pitchFamily="18" charset="0"/>
              </a:rPr>
              <a:t> </a:t>
            </a:r>
            <a:r>
              <a:rPr lang="en-US" sz="2200" dirty="0">
                <a:solidFill>
                  <a:srgbClr val="1F2023"/>
                </a:solidFill>
                <a:latin typeface="Times New Roman" panose="02020603050405020304" pitchFamily="18" charset="0"/>
                <a:cs typeface="Times New Roman" panose="02020603050405020304" pitchFamily="18" charset="0"/>
              </a:rPr>
              <a:t>n</a:t>
            </a:r>
            <a:r>
              <a:rPr lang="en-US" sz="2200" spc="-15" dirty="0">
                <a:solidFill>
                  <a:srgbClr val="1F2023"/>
                </a:solidFill>
                <a:latin typeface="Times New Roman" panose="02020603050405020304" pitchFamily="18" charset="0"/>
                <a:cs typeface="Times New Roman" panose="02020603050405020304" pitchFamily="18" charset="0"/>
              </a:rPr>
              <a:t>a</a:t>
            </a:r>
            <a:r>
              <a:rPr lang="en-US" sz="2200" spc="-25" dirty="0">
                <a:solidFill>
                  <a:srgbClr val="1F2023"/>
                </a:solidFill>
                <a:latin typeface="Times New Roman" panose="02020603050405020304" pitchFamily="18" charset="0"/>
                <a:cs typeface="Times New Roman" panose="02020603050405020304" pitchFamily="18" charset="0"/>
              </a:rPr>
              <a:t>v</a:t>
            </a:r>
            <a:r>
              <a:rPr lang="en-US" sz="2200" spc="0" dirty="0">
                <a:solidFill>
                  <a:srgbClr val="1F2023"/>
                </a:solidFill>
                <a:latin typeface="Times New Roman" panose="02020603050405020304" pitchFamily="18" charset="0"/>
                <a:cs typeface="Times New Roman" panose="02020603050405020304" pitchFamily="18" charset="0"/>
              </a:rPr>
              <a:t>i</a:t>
            </a:r>
            <a:r>
              <a:rPr lang="en-US" sz="2200" spc="-15" dirty="0">
                <a:solidFill>
                  <a:srgbClr val="1F2023"/>
                </a:solidFill>
                <a:latin typeface="Times New Roman" panose="02020603050405020304" pitchFamily="18" charset="0"/>
                <a:cs typeface="Times New Roman" panose="02020603050405020304" pitchFamily="18" charset="0"/>
              </a:rPr>
              <a:t>gat</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spc="13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e</a:t>
            </a:r>
            <a:r>
              <a:rPr lang="en-US" sz="2200" spc="-5" dirty="0">
                <a:solidFill>
                  <a:srgbClr val="1F2023"/>
                </a:solidFill>
                <a:latin typeface="Times New Roman" panose="02020603050405020304" pitchFamily="18" charset="0"/>
                <a:cs typeface="Times New Roman" panose="02020603050405020304" pitchFamily="18" charset="0"/>
              </a:rPr>
              <a:t>n</a:t>
            </a:r>
            <a:r>
              <a:rPr lang="en-US" sz="2200" spc="-25" dirty="0">
                <a:solidFill>
                  <a:srgbClr val="1F2023"/>
                </a:solidFill>
                <a:latin typeface="Times New Roman" panose="02020603050405020304" pitchFamily="18" charset="0"/>
                <a:cs typeface="Times New Roman" panose="02020603050405020304" pitchFamily="18" charset="0"/>
              </a:rPr>
              <a:t>v</a:t>
            </a:r>
            <a:r>
              <a:rPr lang="en-US" sz="2200" spc="-10" dirty="0">
                <a:solidFill>
                  <a:srgbClr val="1F2023"/>
                </a:solidFill>
                <a:latin typeface="Times New Roman" panose="02020603050405020304" pitchFamily="18" charset="0"/>
                <a:cs typeface="Times New Roman" panose="02020603050405020304" pitchFamily="18" charset="0"/>
              </a:rPr>
              <a:t>i</a:t>
            </a:r>
            <a:r>
              <a:rPr lang="en-US" sz="2200" spc="0" dirty="0">
                <a:solidFill>
                  <a:srgbClr val="1F2023"/>
                </a:solidFill>
                <a:latin typeface="Times New Roman" panose="02020603050405020304" pitchFamily="18" charset="0"/>
                <a:cs typeface="Times New Roman" panose="02020603050405020304" pitchFamily="18" charset="0"/>
              </a:rPr>
              <a:t>r</a:t>
            </a:r>
            <a:r>
              <a:rPr lang="en-US" sz="2200" spc="-15" dirty="0">
                <a:solidFill>
                  <a:srgbClr val="1F2023"/>
                </a:solidFill>
                <a:latin typeface="Times New Roman" panose="02020603050405020304" pitchFamily="18" charset="0"/>
                <a:cs typeface="Times New Roman" panose="02020603050405020304" pitchFamily="18" charset="0"/>
              </a:rPr>
              <a:t>onm</a:t>
            </a:r>
            <a:r>
              <a:rPr lang="en-US" sz="2200" spc="-5" dirty="0">
                <a:solidFill>
                  <a:srgbClr val="1F2023"/>
                </a:solidFill>
                <a:latin typeface="Times New Roman" panose="02020603050405020304" pitchFamily="18" charset="0"/>
                <a:cs typeface="Times New Roman" panose="02020603050405020304" pitchFamily="18" charset="0"/>
              </a:rPr>
              <a:t>e</a:t>
            </a:r>
            <a:r>
              <a:rPr lang="en-US" sz="2200" spc="-15" dirty="0">
                <a:solidFill>
                  <a:srgbClr val="1F2023"/>
                </a:solidFill>
                <a:latin typeface="Times New Roman" panose="02020603050405020304" pitchFamily="18" charset="0"/>
                <a:cs typeface="Times New Roman" panose="02020603050405020304" pitchFamily="18" charset="0"/>
              </a:rPr>
              <a:t>n</a:t>
            </a:r>
            <a:r>
              <a:rPr lang="en-US" sz="2200" spc="0" dirty="0">
                <a:solidFill>
                  <a:srgbClr val="1F2023"/>
                </a:solidFill>
                <a:latin typeface="Times New Roman" panose="02020603050405020304" pitchFamily="18" charset="0"/>
                <a:cs typeface="Times New Roman" panose="02020603050405020304" pitchFamily="18" charset="0"/>
              </a:rPr>
              <a:t>t</a:t>
            </a:r>
            <a:r>
              <a:rPr lang="en-US" sz="2200" spc="-10" dirty="0">
                <a:solidFill>
                  <a:srgbClr val="1F2023"/>
                </a:solidFill>
                <a:latin typeface="Times New Roman" panose="02020603050405020304" pitchFamily="18" charset="0"/>
                <a:cs typeface="Times New Roman" panose="02020603050405020304" pitchFamily="18" charset="0"/>
              </a:rPr>
              <a:t>s</a:t>
            </a:r>
            <a:r>
              <a:rPr lang="en-US" sz="2200" spc="12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usin</a:t>
            </a:r>
            <a:r>
              <a:rPr lang="en-US" sz="2200" spc="-10" dirty="0">
                <a:solidFill>
                  <a:srgbClr val="1F2023"/>
                </a:solidFill>
                <a:latin typeface="Times New Roman" panose="02020603050405020304" pitchFamily="18" charset="0"/>
                <a:cs typeface="Times New Roman" panose="02020603050405020304" pitchFamily="18" charset="0"/>
              </a:rPr>
              <a:t>g</a:t>
            </a:r>
            <a:r>
              <a:rPr lang="en-US" sz="2200" spc="150" dirty="0">
                <a:solidFill>
                  <a:srgbClr val="1F2023"/>
                </a:solidFill>
                <a:latin typeface="Times New Roman" panose="02020603050405020304" pitchFamily="18" charset="0"/>
                <a:cs typeface="Times New Roman" panose="02020603050405020304" pitchFamily="18" charset="0"/>
              </a:rPr>
              <a:t> </a:t>
            </a:r>
            <a:r>
              <a:rPr lang="en-US" sz="2200" spc="-25" dirty="0">
                <a:solidFill>
                  <a:srgbClr val="1F2023"/>
                </a:solidFill>
                <a:latin typeface="Times New Roman" panose="02020603050405020304" pitchFamily="18" charset="0"/>
                <a:cs typeface="Times New Roman" panose="02020603050405020304" pitchFamily="18" charset="0"/>
              </a:rPr>
              <a:t>v</a:t>
            </a:r>
            <a:r>
              <a:rPr lang="en-US" sz="2200" spc="-10" dirty="0">
                <a:solidFill>
                  <a:srgbClr val="1F2023"/>
                </a:solidFill>
                <a:latin typeface="Times New Roman" panose="02020603050405020304" pitchFamily="18" charset="0"/>
                <a:cs typeface="Times New Roman" panose="02020603050405020304" pitchFamily="18" charset="0"/>
              </a:rPr>
              <a:t>is</a:t>
            </a:r>
            <a:r>
              <a:rPr lang="en-US" sz="2200" dirty="0">
                <a:solidFill>
                  <a:srgbClr val="1F2023"/>
                </a:solidFill>
                <a:latin typeface="Times New Roman" panose="02020603050405020304" pitchFamily="18" charset="0"/>
                <a:cs typeface="Times New Roman" panose="02020603050405020304" pitchFamily="18" charset="0"/>
              </a:rPr>
              <a:t>u</a:t>
            </a:r>
            <a:r>
              <a:rPr lang="en-US" sz="2200" spc="-15" dirty="0">
                <a:solidFill>
                  <a:srgbClr val="1F2023"/>
                </a:solidFill>
                <a:latin typeface="Times New Roman" panose="02020603050405020304" pitchFamily="18" charset="0"/>
                <a:cs typeface="Times New Roman" panose="02020603050405020304" pitchFamily="18" charset="0"/>
              </a:rPr>
              <a:t>a</a:t>
            </a:r>
            <a:r>
              <a:rPr lang="en-US" sz="2200" spc="-5" dirty="0">
                <a:solidFill>
                  <a:srgbClr val="1F2023"/>
                </a:solidFill>
                <a:latin typeface="Times New Roman" panose="02020603050405020304" pitchFamily="18" charset="0"/>
                <a:cs typeface="Times New Roman" panose="02020603050405020304" pitchFamily="18" charset="0"/>
              </a:rPr>
              <a:t>l</a:t>
            </a:r>
            <a:r>
              <a:rPr lang="en-US" sz="2200" spc="125"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c</a:t>
            </a:r>
            <a:r>
              <a:rPr lang="en-US" sz="2200" dirty="0">
                <a:solidFill>
                  <a:srgbClr val="1F2023"/>
                </a:solidFill>
                <a:latin typeface="Times New Roman" panose="02020603050405020304" pitchFamily="18" charset="0"/>
                <a:cs typeface="Times New Roman" panose="02020603050405020304" pitchFamily="18" charset="0"/>
              </a:rPr>
              <a:t>u</a:t>
            </a:r>
            <a:r>
              <a:rPr lang="en-US" sz="2200" spc="-15" dirty="0">
                <a:solidFill>
                  <a:srgbClr val="1F2023"/>
                </a:solidFill>
                <a:latin typeface="Times New Roman" panose="02020603050405020304" pitchFamily="18" charset="0"/>
                <a:cs typeface="Times New Roman" panose="02020603050405020304" pitchFamily="18" charset="0"/>
              </a:rPr>
              <a:t>es</a:t>
            </a:r>
            <a:r>
              <a:rPr lang="en-US" sz="2200" spc="-10" dirty="0">
                <a:solidFill>
                  <a:srgbClr val="1F2023"/>
                </a:solidFill>
                <a:latin typeface="Times New Roman" panose="02020603050405020304" pitchFamily="18" charset="0"/>
                <a:cs typeface="Times New Roman" panose="02020603050405020304" pitchFamily="18" charset="0"/>
              </a:rPr>
              <a:t> to</a:t>
            </a:r>
            <a:r>
              <a:rPr lang="en-US" sz="2200" spc="30"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redu</a:t>
            </a:r>
            <a:r>
              <a:rPr lang="en-US" sz="2200" spc="-5" dirty="0">
                <a:solidFill>
                  <a:srgbClr val="1F2023"/>
                </a:solidFill>
                <a:latin typeface="Times New Roman" panose="02020603050405020304" pitchFamily="18" charset="0"/>
                <a:cs typeface="Times New Roman" panose="02020603050405020304" pitchFamily="18" charset="0"/>
              </a:rPr>
              <a:t>c</a:t>
            </a:r>
            <a:r>
              <a:rPr lang="en-US" sz="2200" spc="-10" dirty="0">
                <a:solidFill>
                  <a:srgbClr val="1F2023"/>
                </a:solidFill>
                <a:latin typeface="Times New Roman" panose="02020603050405020304" pitchFamily="18" charset="0"/>
                <a:cs typeface="Times New Roman" panose="02020603050405020304" pitchFamily="18" charset="0"/>
              </a:rPr>
              <a:t>e</a:t>
            </a:r>
            <a:r>
              <a:rPr lang="en-US" sz="2200" spc="30" dirty="0">
                <a:solidFill>
                  <a:srgbClr val="1F2023"/>
                </a:solidFill>
                <a:latin typeface="Times New Roman" panose="02020603050405020304" pitchFamily="18" charset="0"/>
                <a:cs typeface="Times New Roman" panose="02020603050405020304" pitchFamily="18" charset="0"/>
              </a:rPr>
              <a:t> </a:t>
            </a:r>
            <a:r>
              <a:rPr lang="en-US" sz="2200" spc="-10" dirty="0">
                <a:solidFill>
                  <a:srgbClr val="1F2023"/>
                </a:solidFill>
                <a:latin typeface="Times New Roman" panose="02020603050405020304" pitchFamily="18" charset="0"/>
                <a:cs typeface="Times New Roman" panose="02020603050405020304" pitchFamily="18" charset="0"/>
              </a:rPr>
              <a:t>th</a:t>
            </a:r>
            <a:r>
              <a:rPr lang="en-US" sz="2200" spc="-5" dirty="0">
                <a:solidFill>
                  <a:srgbClr val="1F2023"/>
                </a:solidFill>
                <a:latin typeface="Times New Roman" panose="02020603050405020304" pitchFamily="18" charset="0"/>
                <a:cs typeface="Times New Roman" panose="02020603050405020304" pitchFamily="18" charset="0"/>
              </a:rPr>
              <a:t>e</a:t>
            </a:r>
            <a:r>
              <a:rPr lang="en-US" sz="2200" spc="-10" dirty="0">
                <a:solidFill>
                  <a:srgbClr val="1F2023"/>
                </a:solidFill>
                <a:latin typeface="Times New Roman" panose="02020603050405020304" pitchFamily="18" charset="0"/>
                <a:cs typeface="Times New Roman" panose="02020603050405020304" pitchFamily="18" charset="0"/>
              </a:rPr>
              <a:t>i</a:t>
            </a:r>
            <a:r>
              <a:rPr lang="en-US" sz="2200" spc="-5" dirty="0">
                <a:solidFill>
                  <a:srgbClr val="1F2023"/>
                </a:solidFill>
                <a:latin typeface="Times New Roman" panose="02020603050405020304" pitchFamily="18" charset="0"/>
                <a:cs typeface="Times New Roman" panose="02020603050405020304" pitchFamily="18" charset="0"/>
              </a:rPr>
              <a:t>r</a:t>
            </a:r>
            <a:r>
              <a:rPr lang="en-US" sz="2200" spc="35" dirty="0">
                <a:solidFill>
                  <a:srgbClr val="1F2023"/>
                </a:solidFill>
                <a:latin typeface="Times New Roman" panose="02020603050405020304" pitchFamily="18" charset="0"/>
                <a:cs typeface="Times New Roman" panose="02020603050405020304" pitchFamily="18" charset="0"/>
              </a:rPr>
              <a:t> </a:t>
            </a:r>
            <a:r>
              <a:rPr lang="en-US" sz="2200" spc="-15" dirty="0">
                <a:solidFill>
                  <a:srgbClr val="1F2023"/>
                </a:solidFill>
                <a:latin typeface="Times New Roman" panose="02020603050405020304" pitchFamily="18" charset="0"/>
                <a:cs typeface="Times New Roman" panose="02020603050405020304" pitchFamily="18" charset="0"/>
              </a:rPr>
              <a:t>de</a:t>
            </a:r>
            <a:r>
              <a:rPr lang="en-US" sz="2200" dirty="0">
                <a:solidFill>
                  <a:srgbClr val="1F2023"/>
                </a:solidFill>
                <a:latin typeface="Times New Roman" panose="02020603050405020304" pitchFamily="18" charset="0"/>
                <a:cs typeface="Times New Roman" panose="02020603050405020304" pitchFamily="18" charset="0"/>
              </a:rPr>
              <a:t>pe</a:t>
            </a:r>
            <a:r>
              <a:rPr lang="en-US" sz="2200" spc="-15" dirty="0">
                <a:solidFill>
                  <a:srgbClr val="1F2023"/>
                </a:solidFill>
                <a:latin typeface="Times New Roman" panose="02020603050405020304" pitchFamily="18" charset="0"/>
                <a:cs typeface="Times New Roman" panose="02020603050405020304" pitchFamily="18" charset="0"/>
              </a:rPr>
              <a:t>nden</a:t>
            </a:r>
            <a:r>
              <a:rPr lang="en-US" sz="2200" dirty="0">
                <a:solidFill>
                  <a:srgbClr val="1F2023"/>
                </a:solidFill>
                <a:latin typeface="Times New Roman" panose="02020603050405020304" pitchFamily="18" charset="0"/>
                <a:cs typeface="Times New Roman" panose="02020603050405020304" pitchFamily="18" charset="0"/>
              </a:rPr>
              <a:t>c</a:t>
            </a:r>
            <a:r>
              <a:rPr lang="en-US" sz="2200" spc="-25" dirty="0">
                <a:solidFill>
                  <a:srgbClr val="1F2023"/>
                </a:solidFill>
                <a:latin typeface="Times New Roman" panose="02020603050405020304" pitchFamily="18" charset="0"/>
                <a:cs typeface="Times New Roman" panose="02020603050405020304" pitchFamily="18" charset="0"/>
              </a:rPr>
              <a:t>y</a:t>
            </a:r>
            <a:r>
              <a:rPr lang="en-US" sz="2200" spc="-5" dirty="0">
                <a:solidFill>
                  <a:srgbClr val="1F2023"/>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2445876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A0BD894-1D5B-4404-923D-D7838CD80962}"/>
              </a:ext>
            </a:extLst>
          </p:cNvPr>
          <p:cNvSpPr>
            <a:spLocks noGrp="1"/>
          </p:cNvSpPr>
          <p:nvPr>
            <p:ph type="subTitle" idx="1"/>
          </p:nvPr>
        </p:nvSpPr>
        <p:spPr>
          <a:xfrm>
            <a:off x="485192" y="494522"/>
            <a:ext cx="11588620" cy="4935894"/>
          </a:xfrm>
        </p:spPr>
        <p:txBody>
          <a:bodyPr>
            <a:normAutofit/>
          </a:bodyPr>
          <a:lstStyle/>
          <a:p>
            <a:pPr marL="12700" algn="just">
              <a:lnSpc>
                <a:spcPct val="100000"/>
              </a:lnSpc>
              <a:spcBef>
                <a:spcPts val="1455"/>
              </a:spcBef>
            </a:pPr>
            <a:r>
              <a:rPr lang="en-US" sz="2800" b="1" spc="-10" dirty="0">
                <a:solidFill>
                  <a:srgbClr val="1F2023"/>
                </a:solidFill>
                <a:latin typeface="Arial"/>
                <a:cs typeface="Arial"/>
              </a:rPr>
              <a:t>Parkinson’s patient walking easily on stairs :</a:t>
            </a:r>
          </a:p>
          <a:p>
            <a:pPr marL="12700" algn="just">
              <a:lnSpc>
                <a:spcPct val="100000"/>
              </a:lnSpc>
              <a:spcBef>
                <a:spcPts val="1455"/>
              </a:spcBef>
            </a:pPr>
            <a:endParaRPr lang="en-US" sz="2800" dirty="0">
              <a:latin typeface="Arial"/>
              <a:cs typeface="Arial"/>
            </a:endParaRPr>
          </a:p>
        </p:txBody>
      </p:sp>
      <p:pic>
        <p:nvPicPr>
          <p:cNvPr id="4" name="Picture 3">
            <a:extLst>
              <a:ext uri="{FF2B5EF4-FFF2-40B4-BE49-F238E27FC236}">
                <a16:creationId xmlns="" xmlns:a16="http://schemas.microsoft.com/office/drawing/2014/main" id="{89621AF7-2F5A-48FB-9983-2265A14A75B2}"/>
              </a:ext>
            </a:extLst>
          </p:cNvPr>
          <p:cNvPicPr>
            <a:picLocks noChangeAspect="1"/>
          </p:cNvPicPr>
          <p:nvPr/>
        </p:nvPicPr>
        <p:blipFill>
          <a:blip r:embed="rId2"/>
          <a:stretch>
            <a:fillRect/>
          </a:stretch>
        </p:blipFill>
        <p:spPr>
          <a:xfrm>
            <a:off x="4292082" y="1262981"/>
            <a:ext cx="4413768" cy="5299743"/>
          </a:xfrm>
          <a:prstGeom prst="rect">
            <a:avLst/>
          </a:prstGeom>
        </p:spPr>
      </p:pic>
    </p:spTree>
    <p:extLst>
      <p:ext uri="{BB962C8B-B14F-4D97-AF65-F5344CB8AC3E}">
        <p14:creationId xmlns="" xmlns:p14="http://schemas.microsoft.com/office/powerpoint/2010/main" val="3729514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A0BD894-1D5B-4404-923D-D7838CD80962}"/>
              </a:ext>
            </a:extLst>
          </p:cNvPr>
          <p:cNvSpPr>
            <a:spLocks noGrp="1"/>
          </p:cNvSpPr>
          <p:nvPr>
            <p:ph type="subTitle" idx="1"/>
          </p:nvPr>
        </p:nvSpPr>
        <p:spPr>
          <a:xfrm>
            <a:off x="485192" y="494522"/>
            <a:ext cx="11588620" cy="4935894"/>
          </a:xfrm>
        </p:spPr>
        <p:txBody>
          <a:bodyPr>
            <a:normAutofit/>
          </a:bodyPr>
          <a:lstStyle/>
          <a:p>
            <a:pPr marL="12700" algn="just">
              <a:lnSpc>
                <a:spcPct val="100000"/>
              </a:lnSpc>
              <a:spcBef>
                <a:spcPts val="1455"/>
              </a:spcBef>
            </a:pPr>
            <a:r>
              <a:rPr lang="en-US" sz="2800" b="1" spc="-10" dirty="0">
                <a:solidFill>
                  <a:srgbClr val="1F2023"/>
                </a:solidFill>
                <a:latin typeface="Arial"/>
                <a:cs typeface="Arial"/>
              </a:rPr>
              <a:t>Simulating stairs on flat surface by drawing :</a:t>
            </a:r>
          </a:p>
          <a:p>
            <a:pPr marL="12700" algn="just">
              <a:lnSpc>
                <a:spcPct val="100000"/>
              </a:lnSpc>
              <a:spcBef>
                <a:spcPts val="1455"/>
              </a:spcBef>
            </a:pPr>
            <a:endParaRPr lang="en-US" sz="2800" dirty="0">
              <a:latin typeface="Arial"/>
              <a:cs typeface="Arial"/>
            </a:endParaRPr>
          </a:p>
        </p:txBody>
      </p:sp>
      <p:pic>
        <p:nvPicPr>
          <p:cNvPr id="5" name="Picture 4">
            <a:extLst>
              <a:ext uri="{FF2B5EF4-FFF2-40B4-BE49-F238E27FC236}">
                <a16:creationId xmlns="" xmlns:a16="http://schemas.microsoft.com/office/drawing/2014/main" id="{E6D6AFCF-4A5C-4EFC-BC1B-DEC6737CB4C7}"/>
              </a:ext>
            </a:extLst>
          </p:cNvPr>
          <p:cNvPicPr>
            <a:picLocks noChangeAspect="1"/>
          </p:cNvPicPr>
          <p:nvPr/>
        </p:nvPicPr>
        <p:blipFill>
          <a:blip r:embed="rId2"/>
          <a:stretch>
            <a:fillRect/>
          </a:stretch>
        </p:blipFill>
        <p:spPr>
          <a:xfrm>
            <a:off x="3909964" y="1132624"/>
            <a:ext cx="4372072" cy="5300443"/>
          </a:xfrm>
          <a:prstGeom prst="rect">
            <a:avLst/>
          </a:prstGeom>
        </p:spPr>
      </p:pic>
    </p:spTree>
    <p:extLst>
      <p:ext uri="{BB962C8B-B14F-4D97-AF65-F5344CB8AC3E}">
        <p14:creationId xmlns="" xmlns:p14="http://schemas.microsoft.com/office/powerpoint/2010/main" val="3073061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A0BD894-1D5B-4404-923D-D7838CD80962}"/>
              </a:ext>
            </a:extLst>
          </p:cNvPr>
          <p:cNvSpPr>
            <a:spLocks noGrp="1"/>
          </p:cNvSpPr>
          <p:nvPr>
            <p:ph type="subTitle" idx="1"/>
          </p:nvPr>
        </p:nvSpPr>
        <p:spPr>
          <a:xfrm>
            <a:off x="485192" y="494522"/>
            <a:ext cx="11588620" cy="4935894"/>
          </a:xfrm>
        </p:spPr>
        <p:txBody>
          <a:bodyPr>
            <a:normAutofit/>
          </a:bodyPr>
          <a:lstStyle/>
          <a:p>
            <a:pPr marL="12700" algn="just">
              <a:lnSpc>
                <a:spcPct val="100000"/>
              </a:lnSpc>
              <a:spcBef>
                <a:spcPts val="1455"/>
              </a:spcBef>
            </a:pPr>
            <a:r>
              <a:rPr lang="en-US" sz="2800" b="1" spc="-10" dirty="0">
                <a:solidFill>
                  <a:srgbClr val="1F2023"/>
                </a:solidFill>
                <a:latin typeface="Arial"/>
                <a:cs typeface="Arial"/>
              </a:rPr>
              <a:t>Work Done previously:</a:t>
            </a:r>
          </a:p>
          <a:p>
            <a:pPr marL="12700" algn="just">
              <a:lnSpc>
                <a:spcPct val="100000"/>
              </a:lnSpc>
              <a:spcBef>
                <a:spcPts val="1455"/>
              </a:spcBef>
            </a:pPr>
            <a:r>
              <a:rPr lang="en-US" sz="2200" spc="-10" dirty="0">
                <a:solidFill>
                  <a:srgbClr val="1F2023"/>
                </a:solidFill>
                <a:latin typeface="Times New Roman" panose="02020603050405020304" pitchFamily="18" charset="0"/>
                <a:cs typeface="Times New Roman" panose="02020603050405020304" pitchFamily="18" charset="0"/>
              </a:rPr>
              <a:t>A simple prototype app where we tried detecting the plane/floor surface and upon successful detection placed a small default object on that detected surface </a:t>
            </a:r>
          </a:p>
          <a:p>
            <a:pPr marL="12700" algn="just">
              <a:lnSpc>
                <a:spcPct val="100000"/>
              </a:lnSpc>
              <a:spcBef>
                <a:spcPts val="1455"/>
              </a:spcBef>
            </a:pPr>
            <a:endParaRPr lang="en-US" sz="2800" dirty="0">
              <a:latin typeface="Arial"/>
              <a:cs typeface="Arial"/>
            </a:endParaRPr>
          </a:p>
        </p:txBody>
      </p:sp>
      <p:pic>
        <p:nvPicPr>
          <p:cNvPr id="4" name="Picture 3">
            <a:extLst>
              <a:ext uri="{FF2B5EF4-FFF2-40B4-BE49-F238E27FC236}">
                <a16:creationId xmlns="" xmlns:a16="http://schemas.microsoft.com/office/drawing/2014/main" id="{5D0584ED-8C56-41D8-9236-06549002B2E8}"/>
              </a:ext>
            </a:extLst>
          </p:cNvPr>
          <p:cNvPicPr>
            <a:picLocks noChangeAspect="1"/>
          </p:cNvPicPr>
          <p:nvPr/>
        </p:nvPicPr>
        <p:blipFill>
          <a:blip r:embed="rId2"/>
          <a:stretch>
            <a:fillRect/>
          </a:stretch>
        </p:blipFill>
        <p:spPr>
          <a:xfrm>
            <a:off x="2034365" y="2284452"/>
            <a:ext cx="2736395" cy="3911075"/>
          </a:xfrm>
          <a:prstGeom prst="rect">
            <a:avLst/>
          </a:prstGeom>
        </p:spPr>
      </p:pic>
      <p:pic>
        <p:nvPicPr>
          <p:cNvPr id="5" name="Picture 4">
            <a:extLst>
              <a:ext uri="{FF2B5EF4-FFF2-40B4-BE49-F238E27FC236}">
                <a16:creationId xmlns="" xmlns:a16="http://schemas.microsoft.com/office/drawing/2014/main" id="{B1EA371E-456E-4322-930C-43D17061F392}"/>
              </a:ext>
            </a:extLst>
          </p:cNvPr>
          <p:cNvPicPr>
            <a:picLocks noChangeAspect="1"/>
          </p:cNvPicPr>
          <p:nvPr/>
        </p:nvPicPr>
        <p:blipFill>
          <a:blip r:embed="rId3"/>
          <a:stretch>
            <a:fillRect/>
          </a:stretch>
        </p:blipFill>
        <p:spPr>
          <a:xfrm>
            <a:off x="5642009" y="2284452"/>
            <a:ext cx="3331846" cy="3574010"/>
          </a:xfrm>
          <a:prstGeom prst="rect">
            <a:avLst/>
          </a:prstGeom>
        </p:spPr>
      </p:pic>
    </p:spTree>
    <p:extLst>
      <p:ext uri="{BB962C8B-B14F-4D97-AF65-F5344CB8AC3E}">
        <p14:creationId xmlns="" xmlns:p14="http://schemas.microsoft.com/office/powerpoint/2010/main" val="1381764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A0BD894-1D5B-4404-923D-D7838CD80962}"/>
              </a:ext>
            </a:extLst>
          </p:cNvPr>
          <p:cNvSpPr>
            <a:spLocks noGrp="1"/>
          </p:cNvSpPr>
          <p:nvPr>
            <p:ph type="subTitle" idx="1"/>
          </p:nvPr>
        </p:nvSpPr>
        <p:spPr>
          <a:xfrm>
            <a:off x="485192" y="494521"/>
            <a:ext cx="11588620" cy="6018245"/>
          </a:xfrm>
        </p:spPr>
        <p:txBody>
          <a:bodyPr>
            <a:normAutofit/>
          </a:bodyPr>
          <a:lstStyle/>
          <a:p>
            <a:pPr marL="12700" algn="just">
              <a:lnSpc>
                <a:spcPct val="100000"/>
              </a:lnSpc>
              <a:spcBef>
                <a:spcPts val="1455"/>
              </a:spcBef>
            </a:pPr>
            <a:r>
              <a:rPr lang="en-US" sz="2800" b="1" spc="-10" dirty="0">
                <a:solidFill>
                  <a:srgbClr val="1F2023"/>
                </a:solidFill>
                <a:latin typeface="Arial"/>
                <a:cs typeface="Arial"/>
              </a:rPr>
              <a:t>Failed attempt :</a:t>
            </a:r>
          </a:p>
          <a:p>
            <a:pPr marL="12700" algn="just">
              <a:lnSpc>
                <a:spcPct val="100000"/>
              </a:lnSpc>
              <a:spcBef>
                <a:spcPts val="1455"/>
              </a:spcBef>
            </a:pPr>
            <a:r>
              <a:rPr lang="en-US" sz="2200" dirty="0">
                <a:latin typeface="Times New Roman" panose="02020603050405020304" pitchFamily="18" charset="0"/>
                <a:cs typeface="Times New Roman" panose="02020603050405020304" pitchFamily="18" charset="0"/>
              </a:rPr>
              <a:t>Tried changing the plane detection pattern and placing custom made cube on the detected surface but failed to correctly gauge the floor coordinates resulting in the object being spawned halfway down the floor </a:t>
            </a:r>
          </a:p>
        </p:txBody>
      </p:sp>
      <p:pic>
        <p:nvPicPr>
          <p:cNvPr id="7" name="Picture 6">
            <a:extLst>
              <a:ext uri="{FF2B5EF4-FFF2-40B4-BE49-F238E27FC236}">
                <a16:creationId xmlns="" xmlns:a16="http://schemas.microsoft.com/office/drawing/2014/main" id="{785B2492-9037-48D1-A213-FDAFD8CCC2A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58920" y="2454126"/>
            <a:ext cx="7074160" cy="3262956"/>
          </a:xfrm>
          <a:prstGeom prst="rect">
            <a:avLst/>
          </a:prstGeom>
        </p:spPr>
      </p:pic>
    </p:spTree>
    <p:extLst>
      <p:ext uri="{BB962C8B-B14F-4D97-AF65-F5344CB8AC3E}">
        <p14:creationId xmlns="" xmlns:p14="http://schemas.microsoft.com/office/powerpoint/2010/main" val="1276212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A0BD894-1D5B-4404-923D-D7838CD80962}"/>
              </a:ext>
            </a:extLst>
          </p:cNvPr>
          <p:cNvSpPr>
            <a:spLocks noGrp="1"/>
          </p:cNvSpPr>
          <p:nvPr>
            <p:ph type="subTitle" idx="1"/>
          </p:nvPr>
        </p:nvSpPr>
        <p:spPr>
          <a:xfrm>
            <a:off x="485192" y="494521"/>
            <a:ext cx="11588620" cy="5859625"/>
          </a:xfrm>
        </p:spPr>
        <p:txBody>
          <a:bodyPr>
            <a:normAutofit/>
          </a:bodyPr>
          <a:lstStyle/>
          <a:p>
            <a:pPr marL="12700" algn="just">
              <a:lnSpc>
                <a:spcPct val="100000"/>
              </a:lnSpc>
              <a:spcBef>
                <a:spcPts val="1455"/>
              </a:spcBef>
            </a:pPr>
            <a:r>
              <a:rPr lang="en-US" sz="2800" b="1" spc="-10" dirty="0">
                <a:solidFill>
                  <a:srgbClr val="1F2023"/>
                </a:solidFill>
                <a:latin typeface="Arial"/>
                <a:cs typeface="Arial"/>
              </a:rPr>
              <a:t>3D Stairs added to the </a:t>
            </a:r>
            <a:r>
              <a:rPr lang="en-US" sz="2800" b="1" spc="-10" dirty="0" err="1">
                <a:solidFill>
                  <a:srgbClr val="1F2023"/>
                </a:solidFill>
                <a:latin typeface="Arial"/>
                <a:cs typeface="Arial"/>
              </a:rPr>
              <a:t>ar</a:t>
            </a:r>
            <a:r>
              <a:rPr lang="en-US" sz="2800" b="1" spc="-10" dirty="0">
                <a:solidFill>
                  <a:srgbClr val="1F2023"/>
                </a:solidFill>
                <a:latin typeface="Arial"/>
                <a:cs typeface="Arial"/>
              </a:rPr>
              <a:t> world :</a:t>
            </a:r>
          </a:p>
          <a:p>
            <a:pPr marL="12700" algn="just">
              <a:lnSpc>
                <a:spcPct val="100000"/>
              </a:lnSpc>
              <a:spcBef>
                <a:spcPts val="1455"/>
              </a:spcBef>
            </a:pPr>
            <a:endParaRPr lang="en-US" sz="2800" dirty="0">
              <a:latin typeface="Arial"/>
              <a:cs typeface="Arial"/>
            </a:endParaRPr>
          </a:p>
        </p:txBody>
      </p:sp>
      <p:pic>
        <p:nvPicPr>
          <p:cNvPr id="4" name="Picture 3">
            <a:extLst>
              <a:ext uri="{FF2B5EF4-FFF2-40B4-BE49-F238E27FC236}">
                <a16:creationId xmlns="" xmlns:a16="http://schemas.microsoft.com/office/drawing/2014/main" id="{93A65AC3-BF94-4B76-B67A-B64F8BF583CB}"/>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5117" t="16599" b="20817"/>
          <a:stretch/>
        </p:blipFill>
        <p:spPr>
          <a:xfrm>
            <a:off x="7293910" y="1250301"/>
            <a:ext cx="2686737" cy="4292082"/>
          </a:xfrm>
          <a:prstGeom prst="rect">
            <a:avLst/>
          </a:prstGeom>
        </p:spPr>
      </p:pic>
      <p:pic>
        <p:nvPicPr>
          <p:cNvPr id="6" name="Picture 5">
            <a:extLst>
              <a:ext uri="{FF2B5EF4-FFF2-40B4-BE49-F238E27FC236}">
                <a16:creationId xmlns="" xmlns:a16="http://schemas.microsoft.com/office/drawing/2014/main" id="{46B346B0-ECC2-4936-AC2B-54284733F8FD}"/>
              </a:ext>
            </a:extLst>
          </p:cNvPr>
          <p:cNvPicPr>
            <a:picLocks noChangeAspect="1"/>
          </p:cNvPicPr>
          <p:nvPr/>
        </p:nvPicPr>
        <p:blipFill rotWithShape="1">
          <a:blip r:embed="rId3">
            <a:extLst>
              <a:ext uri="{28A0092B-C50C-407E-A947-70E740481C1C}">
                <a14:useLocalDpi xmlns="" xmlns:a14="http://schemas.microsoft.com/office/drawing/2010/main" val="0"/>
              </a:ext>
            </a:extLst>
          </a:blip>
          <a:srcRect t="18640" b="17143"/>
          <a:stretch/>
        </p:blipFill>
        <p:spPr>
          <a:xfrm>
            <a:off x="1732860" y="1250301"/>
            <a:ext cx="3165231" cy="4404049"/>
          </a:xfrm>
          <a:prstGeom prst="rect">
            <a:avLst/>
          </a:prstGeom>
        </p:spPr>
      </p:pic>
    </p:spTree>
    <p:extLst>
      <p:ext uri="{BB962C8B-B14F-4D97-AF65-F5344CB8AC3E}">
        <p14:creationId xmlns="" xmlns:p14="http://schemas.microsoft.com/office/powerpoint/2010/main" val="70037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824" y="320041"/>
            <a:ext cx="3950208" cy="841248"/>
          </a:xfrm>
          <a:solidFill>
            <a:schemeClr val="tx2">
              <a:lumMod val="40000"/>
              <a:lumOff val="60000"/>
            </a:schemeClr>
          </a:solidFill>
          <a:effectLst>
            <a:innerShdw blurRad="114300">
              <a:prstClr val="black"/>
            </a:innerShdw>
            <a:reflection blurRad="6350" stA="50000" endA="300" endPos="55500" dist="50800" dir="5400000" sy="-100000" algn="bl" rotWithShape="0"/>
            <a:softEdge rad="63500"/>
          </a:effectLst>
          <a:scene3d>
            <a:camera prst="obliqueBottomLeft"/>
            <a:lightRig rig="threePt" dir="t"/>
          </a:scene3d>
          <a:sp3d>
            <a:bevelT w="165100" prst="coolSlant"/>
          </a:sp3d>
        </p:spPr>
        <p:style>
          <a:lnRef idx="3">
            <a:schemeClr val="lt1"/>
          </a:lnRef>
          <a:fillRef idx="1">
            <a:schemeClr val="accent3"/>
          </a:fillRef>
          <a:effectRef idx="1">
            <a:schemeClr val="accent3"/>
          </a:effectRef>
          <a:fontRef idx="minor">
            <a:schemeClr val="lt1"/>
          </a:fontRef>
        </p:style>
        <p:txBody>
          <a:bodyPr>
            <a:normAutofit fontScale="90000"/>
          </a:bodyPr>
          <a:lstStyle/>
          <a:p>
            <a:r>
              <a:rPr lang="en-US" dirty="0" smtClean="0">
                <a:solidFill>
                  <a:schemeClr val="tx2">
                    <a:lumMod val="75000"/>
                  </a:schemeClr>
                </a:solidFill>
                <a:latin typeface="Baskerville Old Face" pitchFamily="18" charset="0"/>
              </a:rPr>
              <a:t>Final Demonstration</a:t>
            </a:r>
            <a:endParaRPr lang="en-US" dirty="0">
              <a:solidFill>
                <a:schemeClr val="tx2">
                  <a:lumMod val="75000"/>
                </a:schemeClr>
              </a:solidFill>
              <a:latin typeface="Baskerville Old Face" pitchFamily="18" charset="0"/>
            </a:endParaRPr>
          </a:p>
        </p:txBody>
      </p:sp>
      <p:pic>
        <p:nvPicPr>
          <p:cNvPr id="13" name="WhatsApp Video 2022-04-22 at 02.39.42.mp4">
            <a:hlinkClick r:id="" action="ppaction://media"/>
          </p:cNvPr>
          <p:cNvPicPr>
            <a:picLocks noGrp="1" noRot="1" noChangeAspect="1"/>
          </p:cNvPicPr>
          <p:nvPr>
            <p:ph sz="quarter" idx="1"/>
            <a:videoFile r:link="rId1"/>
          </p:nvPr>
        </p:nvPicPr>
        <p:blipFill>
          <a:blip r:embed="rId3"/>
          <a:stretch>
            <a:fillRect/>
          </a:stretch>
        </p:blipFill>
        <p:spPr>
          <a:xfrm>
            <a:off x="3867912" y="2185416"/>
            <a:ext cx="5093208" cy="3931919"/>
          </a:xfrm>
          <a:prstGeom prst="rect">
            <a:avLst/>
          </a:prstGeom>
        </p:spPr>
      </p:pic>
      <p:sp>
        <p:nvSpPr>
          <p:cNvPr id="4" name="Title 1"/>
          <p:cNvSpPr txBox="1">
            <a:spLocks/>
          </p:cNvSpPr>
          <p:nvPr/>
        </p:nvSpPr>
        <p:spPr>
          <a:xfrm>
            <a:off x="499698" y="1708030"/>
            <a:ext cx="3244166" cy="500332"/>
          </a:xfrm>
          <a:prstGeom prst="rect">
            <a:avLst/>
          </a:prstGeom>
        </p:spPr>
        <p:style>
          <a:lnRef idx="2">
            <a:schemeClr val="dk1"/>
          </a:lnRef>
          <a:fillRef idx="1">
            <a:schemeClr val="lt1"/>
          </a:fillRef>
          <a:effectRef idx="0">
            <a:schemeClr val="dk1"/>
          </a:effectRef>
          <a:fontRef idx="minor">
            <a:schemeClr val="dk1"/>
          </a:fontRef>
        </p:style>
        <p:txBody>
          <a:bodyPr vert="horz" anchor="b">
            <a:normAutofit fontScale="3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lumMod val="75000"/>
                  </a:schemeClr>
                </a:solidFill>
                <a:effectLst/>
                <a:uLnTx/>
                <a:uFillTx/>
                <a:latin typeface="Baskerville Old Face" pitchFamily="18" charset="0"/>
                <a:ea typeface="+mn-ea"/>
                <a:cs typeface="+mn-cs"/>
              </a:rPr>
              <a:t>Run on the Slide Show and</a:t>
            </a:r>
            <a:r>
              <a:rPr kumimoji="0" lang="en-US" sz="3000" b="0" i="0" u="none" strike="noStrike" kern="1200" cap="small" spc="0" normalizeH="0" noProof="0" dirty="0" smtClean="0">
                <a:ln>
                  <a:noFill/>
                </a:ln>
                <a:solidFill>
                  <a:schemeClr val="tx2">
                    <a:lumMod val="75000"/>
                  </a:schemeClr>
                </a:solidFill>
                <a:effectLst/>
                <a:uLnTx/>
                <a:uFillTx/>
                <a:latin typeface="Baskerville Old Face" pitchFamily="18" charset="0"/>
                <a:ea typeface="+mn-ea"/>
                <a:cs typeface="+mn-cs"/>
              </a:rPr>
              <a:t> </a:t>
            </a:r>
            <a:r>
              <a:rPr kumimoji="0" lang="en-US" sz="3000" b="0" i="0" u="none" strike="noStrike" kern="1200" cap="small" spc="0" normalizeH="0" baseline="0" noProof="0" dirty="0" smtClean="0">
                <a:ln>
                  <a:noFill/>
                </a:ln>
                <a:solidFill>
                  <a:schemeClr val="tx2">
                    <a:lumMod val="75000"/>
                  </a:schemeClr>
                </a:solidFill>
                <a:effectLst/>
                <a:uLnTx/>
                <a:uFillTx/>
                <a:latin typeface="Baskerville Old Face" pitchFamily="18" charset="0"/>
                <a:ea typeface="+mn-ea"/>
                <a:cs typeface="+mn-cs"/>
              </a:rPr>
              <a:t>Click</a:t>
            </a:r>
            <a:r>
              <a:rPr kumimoji="0" lang="en-US" sz="3000" b="0" i="0" u="none" strike="noStrike" kern="1200" cap="small" spc="0" normalizeH="0" noProof="0" dirty="0" smtClean="0">
                <a:ln>
                  <a:noFill/>
                </a:ln>
                <a:solidFill>
                  <a:schemeClr val="tx2">
                    <a:lumMod val="75000"/>
                  </a:schemeClr>
                </a:solidFill>
                <a:effectLst/>
                <a:uLnTx/>
                <a:uFillTx/>
                <a:latin typeface="Baskerville Old Face" pitchFamily="18" charset="0"/>
                <a:ea typeface="+mn-ea"/>
                <a:cs typeface="+mn-cs"/>
              </a:rPr>
              <a:t> Once on the Black Screen to start the </a:t>
            </a:r>
            <a:r>
              <a:rPr kumimoji="0" lang="en-US" sz="3000" b="0" i="0" u="none" strike="noStrike" kern="1200" cap="small" spc="0" normalizeH="0" noProof="0" dirty="0" smtClean="0">
                <a:ln>
                  <a:noFill/>
                </a:ln>
                <a:solidFill>
                  <a:schemeClr val="tx2">
                    <a:lumMod val="75000"/>
                  </a:schemeClr>
                </a:solidFill>
                <a:uLnTx/>
                <a:uFillTx/>
                <a:latin typeface="Baskerville Old Face" pitchFamily="18" charset="0"/>
                <a:ea typeface="+mn-ea"/>
                <a:cs typeface="+mn-cs"/>
              </a:rPr>
              <a:t>video</a:t>
            </a:r>
            <a:endParaRPr kumimoji="0" lang="en-US" sz="3000" b="0" i="0" u="none" strike="noStrike" kern="1200" cap="small" spc="0" normalizeH="0" baseline="0" noProof="0" dirty="0">
              <a:ln>
                <a:noFill/>
              </a:ln>
              <a:solidFill>
                <a:schemeClr val="tx2">
                  <a:lumMod val="75000"/>
                </a:schemeClr>
              </a:solidFill>
              <a:uLnTx/>
              <a:uFillTx/>
              <a:latin typeface="Baskerville Old Face" pitchFamily="18" charset="0"/>
              <a:ea typeface="+mn-ea"/>
              <a:cs typeface="+mn-cs"/>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3"/>
                                        </p:tgtEl>
                                      </p:cBhvr>
                                    </p:cmd>
                                  </p:childTnLst>
                                </p:cTn>
                              </p:par>
                            </p:childTnLst>
                          </p:cTn>
                        </p:par>
                      </p:childTnLst>
                    </p:cTn>
                  </p:par>
                </p:childTnLst>
              </p:cTn>
              <p:nextCondLst>
                <p:cond evt="onClick" delay="0">
                  <p:tgtEl>
                    <p:spTgt spid="13"/>
                  </p:tgtEl>
                </p:cond>
              </p:nextCondLst>
            </p:seq>
            <p:video>
              <p:cMediaNode>
                <p:cTn id="7" fill="hold" display="0">
                  <p:stCondLst>
                    <p:cond delay="indefinite"/>
                  </p:stCondLst>
                  <p:endCondLst>
                    <p:cond evt="onNext" delay="0">
                      <p:tgtEl>
                        <p:sldTgt/>
                      </p:tgtEl>
                    </p:cond>
                    <p:cond evt="onPrev" delay="0">
                      <p:tgtEl>
                        <p:sldTgt/>
                      </p:tgtEl>
                    </p:cond>
                  </p:endCondLst>
                </p:cTn>
                <p:tgtEl>
                  <p:spTgt spid="13"/>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hatsApp Video 2022-04-22 at 03.16.07.mp4">
            <a:hlinkClick r:id="" action="ppaction://media"/>
          </p:cNvPr>
          <p:cNvPicPr>
            <a:picLocks noGrp="1" noRot="1" noChangeAspect="1"/>
          </p:cNvPicPr>
          <p:nvPr>
            <p:ph sz="quarter" idx="1"/>
            <a:videoFile r:link="rId1"/>
          </p:nvPr>
        </p:nvPicPr>
        <p:blipFill>
          <a:blip r:embed="rId3"/>
          <a:stretch>
            <a:fillRect/>
          </a:stretch>
        </p:blipFill>
        <p:spPr>
          <a:xfrm>
            <a:off x="2925763" y="1608138"/>
            <a:ext cx="6008687" cy="450691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86</TotalTime>
  <Words>234</Words>
  <Application>Microsoft Office PowerPoint</Application>
  <PresentationFormat>Custom</PresentationFormat>
  <Paragraphs>24</Paragraphs>
  <Slides>10</Slides>
  <Notes>0</Notes>
  <HiddenSlides>0</HiddenSlides>
  <MMClips>2</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                    SPARK- Specialized Parkinson’s Augmented Reality Kit</vt:lpstr>
      <vt:lpstr>Slide 2</vt:lpstr>
      <vt:lpstr>Slide 3</vt:lpstr>
      <vt:lpstr>Slide 4</vt:lpstr>
      <vt:lpstr>Slide 5</vt:lpstr>
      <vt:lpstr>Slide 6</vt:lpstr>
      <vt:lpstr>Slide 7</vt:lpstr>
      <vt:lpstr>Final Demonstration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VARAN KAPIL GULATI</dc:creator>
  <cp:lastModifiedBy>Dell</cp:lastModifiedBy>
  <cp:revision>12</cp:revision>
  <dcterms:created xsi:type="dcterms:W3CDTF">2022-02-25T06:29:45Z</dcterms:created>
  <dcterms:modified xsi:type="dcterms:W3CDTF">2022-06-11T06:33:35Z</dcterms:modified>
</cp:coreProperties>
</file>