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EMPLOYMENT PERFORMANCE ANALYSIS</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4"/>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5"/>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8"/>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9"/>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1"/>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22"/>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23"/>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strRef>
              <c:f>'POOJA SURESH'!$C$3:$C$4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strRef>
              <c:f>'POOJA SURESH'!$D$3:$D$4</c:f>
              <c:strCache>
                <c:ptCount val="1"/>
                <c:pt idx="0">
                  <c:v>Needs Improvement</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strRef>
              <c:f>'POOJA SURESH'!$E$3:$E$4</c:f>
              <c:strCache>
                <c:ptCount val="1"/>
                <c:pt idx="0">
                  <c:v>PIP</c:v>
                </c:pt>
              </c:strCache>
            </c:strRef>
          </c:tx>
          <c:spPr>
            <a:solidFill>
              <a:schemeClr val="accent4"/>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74602104"/>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0" name="Holder 3"/>
          <p:cNvSpPr>
            <a:spLocks noGrp="1"/>
          </p:cNvSpPr>
          <p:nvPr>
            <p:ph type="body" idx="1"/>
          </p:nvPr>
        </p:nvSpPr>
        <p:spPr/>
        <p:txBody>
          <a:bodyPr bIns="0" lIns="0" rIns="0" tIns="0"/>
          <a:p/>
        </p:txBody>
      </p:sp>
      <p:sp>
        <p:nvSpPr>
          <p:cNvPr id="104868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13800" y="551018"/>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3298658" y="13147818"/>
            <a:ext cx="8610600" cy="2225039"/>
          </a:xfrm>
          <a:prstGeom prst="rect"/>
          <a:noFill/>
        </p:spPr>
        <p:txBody>
          <a:bodyPr rtlCol="0" wrap="square">
            <a:spAutoFit/>
          </a:bodyPr>
          <a:p>
            <a:r>
              <a:rPr dirty="0" sz="2400" lang="en-US"/>
              <a:t>STUDENT NAME</a:t>
            </a:r>
            <a:r>
              <a:rPr dirty="0" sz="2400" lang="en-IN"/>
              <a:t>:</a:t>
            </a:r>
            <a:r>
              <a:rPr dirty="0" sz="2400" lang="en-US"/>
              <a:t> </a:t>
            </a:r>
            <a:r>
              <a:rPr dirty="0" sz="2400" lang="en-US"/>
              <a:t>P</a:t>
            </a:r>
            <a:r>
              <a:rPr dirty="0" sz="2400" lang="en-US"/>
              <a:t>I</a:t>
            </a:r>
            <a:r>
              <a:rPr dirty="0" sz="2400" lang="en-US"/>
              <a:t>R</a:t>
            </a:r>
            <a:r>
              <a:rPr dirty="0" sz="2400" lang="en-US"/>
              <a:t>I</a:t>
            </a:r>
            <a:r>
              <a:rPr dirty="0" sz="2400" lang="en-US"/>
              <a:t>Y</a:t>
            </a:r>
            <a:r>
              <a:rPr dirty="0" sz="2400" lang="en-US"/>
              <a:t>A</a:t>
            </a:r>
            <a:r>
              <a:rPr dirty="0" sz="2400" lang="en-US"/>
              <a:t>A</a:t>
            </a:r>
            <a:r>
              <a:rPr dirty="0" sz="2400" lang="en-US"/>
              <a:t>.</a:t>
            </a:r>
            <a:r>
              <a:rPr dirty="0" sz="2400" lang="en-US"/>
              <a:t>T</a:t>
            </a:r>
            <a:endParaRPr dirty="0" sz="2400" lang="en-US"/>
          </a:p>
          <a:p>
            <a:r>
              <a:rPr dirty="0" sz="2400" lang="en-US"/>
              <a:t>REGISTER NO: 31221</a:t>
            </a:r>
            <a:r>
              <a:rPr dirty="0" sz="2400" lang="en-IN"/>
              <a:t>08</a:t>
            </a:r>
            <a:r>
              <a:rPr dirty="0" sz="2400" lang="en-US"/>
              <a:t>5</a:t>
            </a:r>
            <a:r>
              <a:rPr dirty="0" sz="2400" lang="en-US"/>
              <a:t>1</a:t>
            </a:r>
            <a:endParaRPr dirty="0" sz="2400" lang="en-US"/>
          </a:p>
          <a:p>
            <a:r>
              <a:rPr dirty="0" sz="2400" lang="en-US"/>
              <a:t>DEPARTMENT: B.COM </a:t>
            </a:r>
            <a:r>
              <a:rPr dirty="0" sz="2400" lang="en-IN"/>
              <a:t>(General)  III - B</a:t>
            </a:r>
            <a:endParaRPr dirty="0" sz="2400" lang="en-US"/>
          </a:p>
          <a:p>
            <a:r>
              <a:rPr dirty="0" sz="2400" lang="en-US"/>
              <a:t>COLLEGE: BHAKTAVATSALAM MEMORIAL COLLEGE FOR WOMEN</a:t>
            </a:r>
          </a:p>
          <a:p>
            <a:r>
              <a:rPr dirty="0" sz="2400" lang="en-US"/>
              <a:t>           </a:t>
            </a:r>
            <a:endParaRPr dirty="0" sz="2400" lang="en-IN"/>
          </a:p>
        </p:txBody>
      </p:sp>
      <p:sp>
        <p:nvSpPr>
          <p:cNvPr id="1048699" name=""/>
          <p:cNvSpPr txBox="1"/>
          <p:nvPr/>
        </p:nvSpPr>
        <p:spPr>
          <a:xfrm>
            <a:off x="7353418" y="15582976"/>
            <a:ext cx="4000000" cy="574040"/>
          </a:xfrm>
          <a:prstGeom prst="rect"/>
        </p:spPr>
        <p:txBody>
          <a:bodyPr rtlCol="0" wrap="square">
            <a:spAutoFit/>
          </a:bodyPr>
          <a:p>
            <a:r>
              <a:rPr sz="3200" lang="en-US">
                <a:solidFill>
                  <a:srgbClr val="000000"/>
                </a:solidFill>
              </a:rPr>
              <a:t/>
            </a:r>
            <a:endParaRPr sz="3600" lang="en-US">
              <a:solidFill>
                <a:srgbClr val="000000"/>
              </a:solidFill>
            </a:endParaRPr>
          </a:p>
        </p:txBody>
      </p:sp>
      <p:sp>
        <p:nvSpPr>
          <p:cNvPr id="1048700" name=""/>
          <p:cNvSpPr txBox="1"/>
          <p:nvPr/>
        </p:nvSpPr>
        <p:spPr>
          <a:xfrm>
            <a:off x="5104900" y="12427159"/>
            <a:ext cx="3620079" cy="510540"/>
          </a:xfrm>
          <a:prstGeom prst="rect"/>
        </p:spPr>
        <p:txBody>
          <a:bodyPr rtlCol="0" wrap="square">
            <a:spAutoFit/>
          </a:bodyPr>
          <a:p>
            <a:r>
              <a:rPr sz="2800" lang="en-US">
                <a:solidFill>
                  <a:srgbClr val="000000"/>
                </a:solidFill>
              </a:rPr>
              <a:t/>
            </a:r>
            <a:endParaRPr sz="2800" lang="en-US">
              <a:solidFill>
                <a:srgbClr val="000000"/>
              </a:solidFill>
            </a:endParaRPr>
          </a:p>
        </p:txBody>
      </p:sp>
      <p:sp>
        <p:nvSpPr>
          <p:cNvPr id="1048701" name=""/>
          <p:cNvSpPr txBox="1"/>
          <p:nvPr/>
        </p:nvSpPr>
        <p:spPr>
          <a:xfrm>
            <a:off x="4152978" y="13690458"/>
            <a:ext cx="4572000" cy="929640"/>
          </a:xfrm>
          <a:prstGeom prst="rect"/>
        </p:spPr>
        <p:txBody>
          <a:bodyPr rtlCol="0" wrap="square">
            <a:spAutoFit/>
          </a:bodyPr>
          <a:p>
            <a:r>
              <a:rPr sz="2800" lang="en-US">
                <a:solidFill>
                  <a:srgbClr val="000000"/>
                </a:solidFill>
              </a:rPr>
              <a:t>Ipo enakey pudhusu pudhusa atom bomb poduranga</a:t>
            </a:r>
            <a:endParaRPr sz="2800" lang="en-US">
              <a:solidFill>
                <a:srgbClr val="000000"/>
              </a:solidFill>
            </a:endParaRPr>
          </a:p>
        </p:txBody>
      </p:sp>
      <p:sp>
        <p:nvSpPr>
          <p:cNvPr id="1048702" name=""/>
          <p:cNvSpPr txBox="1"/>
          <p:nvPr/>
        </p:nvSpPr>
        <p:spPr>
          <a:xfrm>
            <a:off x="3161144" y="3428999"/>
            <a:ext cx="5943755" cy="1615440"/>
          </a:xfrm>
          <a:prstGeom prst="rect"/>
        </p:spPr>
        <p:txBody>
          <a:bodyPr rtlCol="0" wrap="square">
            <a:spAutoFit/>
          </a:bodyPr>
          <a:p>
            <a:pPr algn="l"/>
            <a:r>
              <a:rPr b="1" sz="2000" lang="en-US">
                <a:solidFill>
                  <a:srgbClr val="000000"/>
                </a:solidFill>
              </a:rPr>
              <a:t>N</a:t>
            </a:r>
            <a:r>
              <a:rPr b="1" sz="2000" lang="en-US">
                <a:solidFill>
                  <a:srgbClr val="000000"/>
                </a:solidFill>
              </a:rPr>
              <a:t>A</a:t>
            </a:r>
            <a:r>
              <a:rPr b="1" sz="2000" lang="en-US">
                <a:solidFill>
                  <a:srgbClr val="000000"/>
                </a:solidFill>
              </a:rPr>
              <a:t>M</a:t>
            </a:r>
            <a:r>
              <a:rPr b="1" sz="2000" lang="en-US">
                <a:solidFill>
                  <a:srgbClr val="000000"/>
                </a:solidFill>
              </a:rPr>
              <a:t>E</a:t>
            </a:r>
            <a:r>
              <a:rPr b="1" sz="2000" lang="en-US">
                <a:solidFill>
                  <a:srgbClr val="000000"/>
                </a:solidFill>
              </a:rPr>
              <a:t> </a:t>
            </a:r>
            <a:r>
              <a:rPr b="1" sz="2000" lang="en-US">
                <a:solidFill>
                  <a:srgbClr val="000000"/>
                </a:solidFill>
              </a:rPr>
              <a:t>:</a:t>
            </a:r>
            <a:r>
              <a:rPr b="1" sz="2000" lang="en-US">
                <a:solidFill>
                  <a:srgbClr val="000000"/>
                </a:solidFill>
              </a:rPr>
              <a:t> </a:t>
            </a:r>
            <a:r>
              <a:rPr b="1" sz="2000" lang="en-US">
                <a:solidFill>
                  <a:srgbClr val="000000"/>
                </a:solidFill>
              </a:rPr>
              <a:t>P</a:t>
            </a:r>
            <a:r>
              <a:rPr b="1" sz="2000" lang="en-US">
                <a:solidFill>
                  <a:srgbClr val="000000"/>
                </a:solidFill>
              </a:rPr>
              <a:t>R</a:t>
            </a:r>
            <a:r>
              <a:rPr b="1" sz="2000" lang="en-US">
                <a:solidFill>
                  <a:srgbClr val="000000"/>
                </a:solidFill>
              </a:rPr>
              <a:t>I</a:t>
            </a:r>
            <a:r>
              <a:rPr b="1" sz="2000" lang="en-US">
                <a:solidFill>
                  <a:srgbClr val="000000"/>
                </a:solidFill>
              </a:rPr>
              <a:t>Y</a:t>
            </a:r>
            <a:r>
              <a:rPr b="1" sz="2000" lang="en-US">
                <a:solidFill>
                  <a:srgbClr val="000000"/>
                </a:solidFill>
              </a:rPr>
              <a:t>A</a:t>
            </a:r>
            <a:r>
              <a:rPr b="1" sz="2000" lang="en-US">
                <a:solidFill>
                  <a:srgbClr val="000000"/>
                </a:solidFill>
              </a:rPr>
              <a:t> </a:t>
            </a:r>
            <a:r>
              <a:rPr b="1" sz="2000" lang="en-US">
                <a:solidFill>
                  <a:srgbClr val="000000"/>
                </a:solidFill>
              </a:rPr>
              <a:t>D</a:t>
            </a:r>
            <a:r>
              <a:rPr b="1" sz="2000" lang="en-US">
                <a:solidFill>
                  <a:srgbClr val="000000"/>
                </a:solidFill>
              </a:rPr>
              <a:t>A</a:t>
            </a:r>
            <a:r>
              <a:rPr b="1" sz="2000" lang="en-US">
                <a:solidFill>
                  <a:srgbClr val="000000"/>
                </a:solidFill>
              </a:rPr>
              <a:t>R</a:t>
            </a:r>
            <a:r>
              <a:rPr b="1" sz="2000" lang="en-US">
                <a:solidFill>
                  <a:srgbClr val="000000"/>
                </a:solidFill>
              </a:rPr>
              <a:t>S</a:t>
            </a:r>
            <a:r>
              <a:rPr b="1" sz="2000" lang="en-US">
                <a:solidFill>
                  <a:srgbClr val="000000"/>
                </a:solidFill>
              </a:rPr>
              <a:t>H</a:t>
            </a:r>
            <a:r>
              <a:rPr b="1" sz="2000" lang="en-US">
                <a:solidFill>
                  <a:srgbClr val="000000"/>
                </a:solidFill>
              </a:rPr>
              <a:t>I</a:t>
            </a:r>
            <a:r>
              <a:rPr b="1" sz="2000" lang="en-US">
                <a:solidFill>
                  <a:srgbClr val="000000"/>
                </a:solidFill>
              </a:rPr>
              <a:t>N</a:t>
            </a:r>
            <a:r>
              <a:rPr b="1" sz="2000" lang="en-US">
                <a:solidFill>
                  <a:srgbClr val="000000"/>
                </a:solidFill>
              </a:rPr>
              <a:t>I</a:t>
            </a:r>
            <a:r>
              <a:rPr b="1" sz="2000" lang="en-US">
                <a:solidFill>
                  <a:srgbClr val="000000"/>
                </a:solidFill>
              </a:rPr>
              <a:t>.</a:t>
            </a:r>
            <a:r>
              <a:rPr b="1" sz="2000" lang="en-US">
                <a:solidFill>
                  <a:srgbClr val="000000"/>
                </a:solidFill>
              </a:rPr>
              <a:t>B</a:t>
            </a:r>
            <a:endParaRPr b="1" sz="2000" lang="en-US">
              <a:solidFill>
                <a:srgbClr val="000000"/>
              </a:solidFill>
            </a:endParaRPr>
          </a:p>
          <a:p>
            <a:pPr algn="l"/>
            <a:r>
              <a:rPr b="1" sz="2000" lang="en-US">
                <a:solidFill>
                  <a:srgbClr val="000000"/>
                </a:solidFill>
              </a:rPr>
              <a:t>R</a:t>
            </a:r>
            <a:r>
              <a:rPr b="1" sz="2000" lang="en-US">
                <a:solidFill>
                  <a:srgbClr val="000000"/>
                </a:solidFill>
              </a:rPr>
              <a:t>E</a:t>
            </a:r>
            <a:r>
              <a:rPr b="1" sz="2000" lang="en-US">
                <a:solidFill>
                  <a:srgbClr val="000000"/>
                </a:solidFill>
              </a:rPr>
              <a:t>G</a:t>
            </a:r>
            <a:r>
              <a:rPr b="1" sz="2000" lang="en-US">
                <a:solidFill>
                  <a:srgbClr val="000000"/>
                </a:solidFill>
              </a:rPr>
              <a:t>I</a:t>
            </a:r>
            <a:r>
              <a:rPr b="1" sz="2000" lang="en-US">
                <a:solidFill>
                  <a:srgbClr val="000000"/>
                </a:solidFill>
              </a:rPr>
              <a:t>STER </a:t>
            </a:r>
            <a:r>
              <a:rPr b="1" sz="2000" lang="en-US">
                <a:solidFill>
                  <a:srgbClr val="000000"/>
                </a:solidFill>
              </a:rPr>
              <a:t>N</a:t>
            </a:r>
            <a:r>
              <a:rPr b="1" sz="2000" lang="en-US">
                <a:solidFill>
                  <a:srgbClr val="000000"/>
                </a:solidFill>
              </a:rPr>
              <a:t>U</a:t>
            </a:r>
            <a:r>
              <a:rPr b="1" sz="2000" lang="en-US">
                <a:solidFill>
                  <a:srgbClr val="000000"/>
                </a:solidFill>
              </a:rPr>
              <a:t>M</a:t>
            </a:r>
            <a:r>
              <a:rPr b="1" sz="2000" lang="en-US">
                <a:solidFill>
                  <a:srgbClr val="000000"/>
                </a:solidFill>
              </a:rPr>
              <a:t>BER</a:t>
            </a:r>
            <a:r>
              <a:rPr b="1" sz="2000" lang="en-US">
                <a:solidFill>
                  <a:srgbClr val="000000"/>
                </a:solidFill>
              </a:rPr>
              <a:t>:</a:t>
            </a:r>
            <a:r>
              <a:rPr b="1" sz="2000" lang="en-US">
                <a:solidFill>
                  <a:srgbClr val="000000"/>
                </a:solidFill>
              </a:rPr>
              <a:t> </a:t>
            </a:r>
            <a:r>
              <a:rPr b="1" sz="2000" lang="en-US">
                <a:solidFill>
                  <a:srgbClr val="000000"/>
                </a:solidFill>
              </a:rPr>
              <a:t>3</a:t>
            </a:r>
            <a:r>
              <a:rPr b="1" sz="2000" lang="en-US">
                <a:solidFill>
                  <a:srgbClr val="000000"/>
                </a:solidFill>
              </a:rPr>
              <a:t>1</a:t>
            </a:r>
            <a:r>
              <a:rPr b="1" sz="2000" lang="en-US">
                <a:solidFill>
                  <a:srgbClr val="000000"/>
                </a:solidFill>
              </a:rPr>
              <a:t>2</a:t>
            </a:r>
            <a:r>
              <a:rPr b="1" sz="2000" lang="en-US">
                <a:solidFill>
                  <a:srgbClr val="000000"/>
                </a:solidFill>
              </a:rPr>
              <a:t>2</a:t>
            </a:r>
            <a:r>
              <a:rPr b="1" sz="2000" lang="en-US">
                <a:solidFill>
                  <a:srgbClr val="000000"/>
                </a:solidFill>
              </a:rPr>
              <a:t>1</a:t>
            </a:r>
            <a:r>
              <a:rPr b="1" sz="2000" lang="en-US">
                <a:solidFill>
                  <a:srgbClr val="000000"/>
                </a:solidFill>
              </a:rPr>
              <a:t>0</a:t>
            </a:r>
            <a:r>
              <a:rPr b="1" sz="2000" lang="en-US">
                <a:solidFill>
                  <a:srgbClr val="000000"/>
                </a:solidFill>
              </a:rPr>
              <a:t>8</a:t>
            </a:r>
            <a:r>
              <a:rPr b="1" sz="2000" lang="en-US">
                <a:solidFill>
                  <a:srgbClr val="000000"/>
                </a:solidFill>
              </a:rPr>
              <a:t>5</a:t>
            </a:r>
            <a:r>
              <a:rPr b="1" sz="2000" lang="en-US">
                <a:solidFill>
                  <a:srgbClr val="000000"/>
                </a:solidFill>
              </a:rPr>
              <a:t>1</a:t>
            </a:r>
            <a:endParaRPr b="1" sz="2000" lang="en-US">
              <a:solidFill>
                <a:srgbClr val="000000"/>
              </a:solidFill>
            </a:endParaRPr>
          </a:p>
          <a:p>
            <a:pPr algn="l"/>
            <a:r>
              <a:rPr b="1" sz="2000" lang="en-US">
                <a:solidFill>
                  <a:srgbClr val="000000"/>
                </a:solidFill>
              </a:rPr>
              <a:t>D</a:t>
            </a:r>
            <a:r>
              <a:rPr b="1" sz="2000" lang="en-US">
                <a:solidFill>
                  <a:srgbClr val="000000"/>
                </a:solidFill>
              </a:rPr>
              <a:t>E</a:t>
            </a:r>
            <a:r>
              <a:rPr b="1" sz="2000" lang="en-US">
                <a:solidFill>
                  <a:srgbClr val="000000"/>
                </a:solidFill>
              </a:rPr>
              <a:t>P</a:t>
            </a:r>
            <a:r>
              <a:rPr b="1" sz="2000" lang="en-US">
                <a:solidFill>
                  <a:srgbClr val="000000"/>
                </a:solidFill>
              </a:rPr>
              <a:t>A</a:t>
            </a:r>
            <a:r>
              <a:rPr b="1" sz="2000" lang="en-US">
                <a:solidFill>
                  <a:srgbClr val="000000"/>
                </a:solidFill>
              </a:rPr>
              <a:t>RTMENT</a:t>
            </a:r>
            <a:r>
              <a:rPr b="1" sz="2000" lang="en-US">
                <a:solidFill>
                  <a:srgbClr val="000000"/>
                </a:solidFill>
              </a:rPr>
              <a:t>:</a:t>
            </a:r>
            <a:r>
              <a:rPr b="1" sz="2000" lang="en-US">
                <a:solidFill>
                  <a:srgbClr val="000000"/>
                </a:solidFill>
              </a:rPr>
              <a:t> </a:t>
            </a:r>
            <a:r>
              <a:rPr b="1" sz="2000" lang="en-US">
                <a:solidFill>
                  <a:srgbClr val="000000"/>
                </a:solidFill>
              </a:rPr>
              <a:t>B</a:t>
            </a:r>
            <a:r>
              <a:rPr b="1" sz="2000" lang="en-US">
                <a:solidFill>
                  <a:srgbClr val="000000"/>
                </a:solidFill>
              </a:rPr>
              <a:t>.</a:t>
            </a:r>
            <a:r>
              <a:rPr b="1" sz="2000" lang="en-US">
                <a:solidFill>
                  <a:srgbClr val="000000"/>
                </a:solidFill>
              </a:rPr>
              <a:t>C</a:t>
            </a:r>
            <a:r>
              <a:rPr b="1" sz="2000" lang="en-US">
                <a:solidFill>
                  <a:srgbClr val="000000"/>
                </a:solidFill>
              </a:rPr>
              <a:t>O</a:t>
            </a:r>
            <a:r>
              <a:rPr b="1" sz="2000" lang="en-US">
                <a:solidFill>
                  <a:srgbClr val="000000"/>
                </a:solidFill>
              </a:rPr>
              <a:t>M</a:t>
            </a:r>
            <a:r>
              <a:rPr b="1" sz="2000" lang="en-US">
                <a:solidFill>
                  <a:srgbClr val="000000"/>
                </a:solidFill>
              </a:rPr>
              <a:t> </a:t>
            </a:r>
            <a:r>
              <a:rPr b="1" sz="2000" lang="en-US">
                <a:solidFill>
                  <a:srgbClr val="000000"/>
                </a:solidFill>
              </a:rPr>
              <a:t>(</a:t>
            </a:r>
            <a:r>
              <a:rPr b="1" sz="2000" lang="en-US">
                <a:solidFill>
                  <a:srgbClr val="000000"/>
                </a:solidFill>
              </a:rPr>
              <a:t> </a:t>
            </a:r>
            <a:r>
              <a:rPr b="1" sz="2000" lang="en-US">
                <a:solidFill>
                  <a:srgbClr val="000000"/>
                </a:solidFill>
              </a:rPr>
              <a:t>G</a:t>
            </a:r>
            <a:r>
              <a:rPr b="1" sz="2000" lang="en-US">
                <a:solidFill>
                  <a:srgbClr val="000000"/>
                </a:solidFill>
              </a:rPr>
              <a:t>E</a:t>
            </a:r>
            <a:r>
              <a:rPr b="1" sz="2000" lang="en-US">
                <a:solidFill>
                  <a:srgbClr val="000000"/>
                </a:solidFill>
              </a:rPr>
              <a:t>N</a:t>
            </a:r>
            <a:r>
              <a:rPr b="1" sz="2000" lang="en-US">
                <a:solidFill>
                  <a:srgbClr val="000000"/>
                </a:solidFill>
              </a:rPr>
              <a:t>ERAL</a:t>
            </a:r>
            <a:r>
              <a:rPr b="1" sz="2000" lang="en-US">
                <a:solidFill>
                  <a:srgbClr val="000000"/>
                </a:solidFill>
              </a:rPr>
              <a:t>)</a:t>
            </a:r>
            <a:r>
              <a:rPr b="1" sz="2000" lang="en-US">
                <a:solidFill>
                  <a:srgbClr val="000000"/>
                </a:solidFill>
              </a:rPr>
              <a:t> </a:t>
            </a:r>
            <a:r>
              <a:rPr b="1" sz="2000" lang="en-US">
                <a:solidFill>
                  <a:srgbClr val="000000"/>
                </a:solidFill>
              </a:rPr>
              <a:t>I</a:t>
            </a:r>
            <a:r>
              <a:rPr b="1" sz="2000" lang="en-US">
                <a:solidFill>
                  <a:srgbClr val="000000"/>
                </a:solidFill>
              </a:rPr>
              <a:t>I</a:t>
            </a:r>
            <a:r>
              <a:rPr b="1" sz="2000" lang="en-US">
                <a:solidFill>
                  <a:srgbClr val="000000"/>
                </a:solidFill>
              </a:rPr>
              <a:t>I</a:t>
            </a:r>
            <a:r>
              <a:rPr b="1" sz="2000" lang="en-US">
                <a:solidFill>
                  <a:srgbClr val="000000"/>
                </a:solidFill>
              </a:rPr>
              <a:t>-</a:t>
            </a:r>
            <a:r>
              <a:rPr b="1" sz="2000" lang="en-US">
                <a:solidFill>
                  <a:srgbClr val="000000"/>
                </a:solidFill>
              </a:rPr>
              <a:t>B</a:t>
            </a:r>
            <a:endParaRPr b="1" sz="2000" lang="en-US">
              <a:solidFill>
                <a:srgbClr val="000000"/>
              </a:solidFill>
            </a:endParaRPr>
          </a:p>
          <a:p>
            <a:pPr algn="l"/>
            <a:r>
              <a:rPr b="1" sz="2000" lang="en-US">
                <a:solidFill>
                  <a:srgbClr val="000000"/>
                </a:solidFill>
              </a:rPr>
              <a:t>C</a:t>
            </a:r>
            <a:r>
              <a:rPr b="1" sz="2000" lang="en-US">
                <a:solidFill>
                  <a:srgbClr val="000000"/>
                </a:solidFill>
              </a:rPr>
              <a:t>O</a:t>
            </a:r>
            <a:r>
              <a:rPr b="1" sz="2000" lang="en-US">
                <a:solidFill>
                  <a:srgbClr val="000000"/>
                </a:solidFill>
              </a:rPr>
              <a:t>L</a:t>
            </a:r>
            <a:r>
              <a:rPr b="1" sz="2000" lang="en-US">
                <a:solidFill>
                  <a:srgbClr val="000000"/>
                </a:solidFill>
              </a:rPr>
              <a:t>L</a:t>
            </a:r>
            <a:r>
              <a:rPr b="1" sz="2000" lang="en-US">
                <a:solidFill>
                  <a:srgbClr val="000000"/>
                </a:solidFill>
              </a:rPr>
              <a:t>EGE </a:t>
            </a:r>
            <a:r>
              <a:rPr b="1" sz="2000" lang="en-US">
                <a:solidFill>
                  <a:srgbClr val="000000"/>
                </a:solidFill>
              </a:rPr>
              <a:t>N</a:t>
            </a:r>
            <a:r>
              <a:rPr b="1" sz="2000" lang="en-US">
                <a:solidFill>
                  <a:srgbClr val="000000"/>
                </a:solidFill>
              </a:rPr>
              <a:t>A</a:t>
            </a:r>
            <a:r>
              <a:rPr b="1" sz="2000" lang="en-US">
                <a:solidFill>
                  <a:srgbClr val="000000"/>
                </a:solidFill>
              </a:rPr>
              <a:t>M</a:t>
            </a:r>
            <a:r>
              <a:rPr b="1" sz="2000" lang="en-US">
                <a:solidFill>
                  <a:srgbClr val="000000"/>
                </a:solidFill>
              </a:rPr>
              <a:t>E</a:t>
            </a:r>
            <a:r>
              <a:rPr b="1" sz="2000" lang="en-US">
                <a:solidFill>
                  <a:srgbClr val="000000"/>
                </a:solidFill>
              </a:rPr>
              <a:t> </a:t>
            </a:r>
            <a:r>
              <a:rPr b="1" sz="2000" lang="en-US">
                <a:solidFill>
                  <a:srgbClr val="000000"/>
                </a:solidFill>
              </a:rPr>
              <a:t>:</a:t>
            </a:r>
            <a:r>
              <a:rPr b="1" sz="2000" lang="en-US">
                <a:solidFill>
                  <a:srgbClr val="000000"/>
                </a:solidFill>
              </a:rPr>
              <a:t> </a:t>
            </a:r>
            <a:r>
              <a:rPr b="1" sz="2000" lang="en-US">
                <a:solidFill>
                  <a:srgbClr val="000000"/>
                </a:solidFill>
              </a:rPr>
              <a:t>B</a:t>
            </a:r>
            <a:r>
              <a:rPr b="1" sz="2000" lang="en-US">
                <a:solidFill>
                  <a:srgbClr val="000000"/>
                </a:solidFill>
              </a:rPr>
              <a:t>H</a:t>
            </a:r>
            <a:r>
              <a:rPr b="1" sz="2000" lang="en-US">
                <a:solidFill>
                  <a:srgbClr val="000000"/>
                </a:solidFill>
              </a:rPr>
              <a:t>A</a:t>
            </a:r>
            <a:r>
              <a:rPr b="1" sz="2000" lang="en-US">
                <a:solidFill>
                  <a:srgbClr val="000000"/>
                </a:solidFill>
              </a:rPr>
              <a:t>K</a:t>
            </a:r>
            <a:r>
              <a:rPr b="1" sz="2000" lang="en-US">
                <a:solidFill>
                  <a:srgbClr val="000000"/>
                </a:solidFill>
              </a:rPr>
              <a:t>T</a:t>
            </a:r>
            <a:r>
              <a:rPr b="1" sz="2000" lang="en-US">
                <a:solidFill>
                  <a:srgbClr val="000000"/>
                </a:solidFill>
              </a:rPr>
              <a:t>A</a:t>
            </a:r>
            <a:r>
              <a:rPr b="1" sz="2000" lang="en-US">
                <a:solidFill>
                  <a:srgbClr val="000000"/>
                </a:solidFill>
              </a:rPr>
              <a:t>VATSALAM </a:t>
            </a:r>
            <a:r>
              <a:rPr b="1" sz="2000" lang="en-US">
                <a:solidFill>
                  <a:srgbClr val="000000"/>
                </a:solidFill>
              </a:rPr>
              <a:t>M</a:t>
            </a:r>
            <a:r>
              <a:rPr b="1" sz="2000" lang="en-US">
                <a:solidFill>
                  <a:srgbClr val="000000"/>
                </a:solidFill>
              </a:rPr>
              <a:t>E</a:t>
            </a:r>
            <a:r>
              <a:rPr b="1" sz="2000" lang="en-US">
                <a:solidFill>
                  <a:srgbClr val="000000"/>
                </a:solidFill>
              </a:rPr>
              <a:t>M</a:t>
            </a:r>
            <a:r>
              <a:rPr b="1" sz="2000" lang="en-US">
                <a:solidFill>
                  <a:srgbClr val="000000"/>
                </a:solidFill>
              </a:rPr>
              <a:t>O</a:t>
            </a:r>
            <a:r>
              <a:rPr b="1" sz="2000" lang="en-US">
                <a:solidFill>
                  <a:srgbClr val="000000"/>
                </a:solidFill>
              </a:rPr>
              <a:t>R</a:t>
            </a:r>
            <a:r>
              <a:rPr b="1" sz="2000" lang="en-US">
                <a:solidFill>
                  <a:srgbClr val="000000"/>
                </a:solidFill>
              </a:rPr>
              <a:t>I</a:t>
            </a:r>
            <a:r>
              <a:rPr b="1" sz="2000" lang="en-US">
                <a:solidFill>
                  <a:srgbClr val="000000"/>
                </a:solidFill>
              </a:rPr>
              <a:t>A</a:t>
            </a:r>
            <a:r>
              <a:rPr b="1" sz="2000" lang="en-US">
                <a:solidFill>
                  <a:srgbClr val="000000"/>
                </a:solidFill>
              </a:rPr>
              <a:t>L</a:t>
            </a:r>
            <a:r>
              <a:rPr b="1" sz="2000" lang="en-US">
                <a:solidFill>
                  <a:srgbClr val="000000"/>
                </a:solidFill>
              </a:rPr>
              <a:t> </a:t>
            </a:r>
            <a:r>
              <a:rPr b="1" sz="2000" lang="en-US">
                <a:solidFill>
                  <a:srgbClr val="000000"/>
                </a:solidFill>
              </a:rPr>
              <a:t>C</a:t>
            </a:r>
            <a:r>
              <a:rPr b="1" sz="2000" lang="en-US">
                <a:solidFill>
                  <a:srgbClr val="000000"/>
                </a:solidFill>
              </a:rPr>
              <a:t>O</a:t>
            </a:r>
            <a:r>
              <a:rPr b="1" sz="2000" lang="en-US">
                <a:solidFill>
                  <a:srgbClr val="000000"/>
                </a:solidFill>
              </a:rPr>
              <a:t>L</a:t>
            </a:r>
            <a:r>
              <a:rPr b="1" sz="2000" lang="en-US">
                <a:solidFill>
                  <a:srgbClr val="000000"/>
                </a:solidFill>
              </a:rPr>
              <a:t>L</a:t>
            </a:r>
            <a:r>
              <a:rPr b="1" sz="2000" lang="en-US">
                <a:solidFill>
                  <a:srgbClr val="000000"/>
                </a:solidFill>
              </a:rPr>
              <a:t>EGE </a:t>
            </a:r>
            <a:r>
              <a:rPr b="1" sz="2000" lang="en-US">
                <a:solidFill>
                  <a:srgbClr val="000000"/>
                </a:solidFill>
              </a:rPr>
              <a:t>FOR </a:t>
            </a:r>
            <a:r>
              <a:rPr b="1" sz="2000" lang="en-US">
                <a:solidFill>
                  <a:srgbClr val="000000"/>
                </a:solidFill>
              </a:rPr>
              <a:t>W</a:t>
            </a:r>
            <a:r>
              <a:rPr b="1" sz="2000" lang="en-US">
                <a:solidFill>
                  <a:srgbClr val="000000"/>
                </a:solidFill>
              </a:rPr>
              <a:t>O</a:t>
            </a:r>
            <a:r>
              <a:rPr b="1" sz="2000" lang="en-US">
                <a:solidFill>
                  <a:srgbClr val="000000"/>
                </a:solidFill>
              </a:rPr>
              <a:t>M</a:t>
            </a:r>
            <a:r>
              <a:rPr b="1" sz="2000" lang="en-US">
                <a:solidFill>
                  <a:srgbClr val="000000"/>
                </a:solidFill>
              </a:rPr>
              <a:t>E</a:t>
            </a:r>
            <a:r>
              <a:rPr b="1" sz="2000" lang="en-US">
                <a:solidFill>
                  <a:srgbClr val="000000"/>
                </a:solidFill>
              </a:rPr>
              <a:t>N </a:t>
            </a:r>
            <a:endParaRPr b="1" sz="2000" lang="en-US">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1318260" y="1219834"/>
          <a:ext cx="8263890" cy="4324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78" name="TextBox 3"/>
          <p:cNvSpPr txBox="1"/>
          <p:nvPr/>
        </p:nvSpPr>
        <p:spPr>
          <a:xfrm>
            <a:off x="781708" y="1509028"/>
            <a:ext cx="9505291" cy="2308324"/>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466736"/>
            <a:ext cx="6934200" cy="1424942"/>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27584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308324"/>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2" name="Title 1"/>
          <p:cNvSpPr>
            <a:spLocks noGrp="1"/>
          </p:cNvSpPr>
          <p:nvPr>
            <p:ph type="title"/>
          </p:nvPr>
        </p:nvSpPr>
        <p:spPr>
          <a:xfrm>
            <a:off x="755332" y="385444"/>
            <a:ext cx="10681335" cy="3447098"/>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2024-03-28T17:07:22Z</dcterms:created>
  <dcterms:modified xsi:type="dcterms:W3CDTF">2024-08-31T04:21:02Z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9d0b4faa14214d3abdbcfc82c77412b2</vt:lpwstr>
  </property>
</Properties>
</file>