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dmin\Documents\employee_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ser>
          <c:idx val="0"/>
          <c:order val="0"/>
          <c:tx>
            <c:strRef>
              <c:f>Sheet1!$B$3:$B$4</c:f>
              <c:strCache>
                <c:ptCount val="1"/>
                <c:pt idx="0">
                  <c:v> HIGH </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6-59F5-4BF4-90DC-5E6EDE87D221}"/>
            </c:ext>
          </c:extLst>
        </c:ser>
        <c:dLbls/>
        <c:gapWidth val="219"/>
        <c:overlap val="-27"/>
        <c:axId val="101042816"/>
        <c:axId val="101048704"/>
      </c:barChart>
      <c:catAx>
        <c:axId val="10104281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8704"/>
        <c:crosses val="autoZero"/>
        <c:auto val="1"/>
        <c:lblAlgn val="ctr"/>
        <c:lblOffset val="100"/>
      </c:catAx>
      <c:valAx>
        <c:axId val="10104870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2816"/>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US" sz="2400" dirty="0" smtClean="0"/>
              <a:t>K PRIYADARSHINI</a:t>
            </a:r>
            <a:endParaRPr lang="en-US" sz="2400" dirty="0"/>
          </a:p>
          <a:p>
            <a:r>
              <a:rPr lang="en-US" sz="2400" dirty="0"/>
              <a:t>REGISTER NO: </a:t>
            </a:r>
            <a:r>
              <a:rPr lang="en-US" sz="2400" dirty="0" smtClean="0"/>
              <a:t>312217738</a:t>
            </a:r>
            <a:endParaRPr lang="en-US" sz="2400" dirty="0"/>
          </a:p>
          <a:p>
            <a:r>
              <a:rPr lang="en-US" sz="2400" dirty="0"/>
              <a:t>NAAN MUDHALVAN ID</a:t>
            </a:r>
            <a:r>
              <a:rPr lang="en-US" sz="2400"/>
              <a:t>: </a:t>
            </a:r>
            <a:r>
              <a:rPr lang="en-US" sz="2400" smtClean="0"/>
              <a:t>asunm1011010unm1011010312217738</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xmlns=""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xmlns=""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xmlns=""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TotalTime>
  <Words>497</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11</vt:lpstr>
      <vt:lpstr>Slide 12</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GASCTVT</cp:lastModifiedBy>
  <cp:revision>33</cp:revision>
  <dcterms:created xsi:type="dcterms:W3CDTF">2024-03-29T15:07:22Z</dcterms:created>
  <dcterms:modified xsi:type="dcterms:W3CDTF">2024-09-09T10:56:36Z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