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46" d="100"/>
          <a:sy n="146" d="100"/>
        </p:scale>
        <p:origin x="924" y="11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102022" y="3956068"/>
            <a:ext cx="2832572"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:E Priya Darshini</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:720921243020</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
        <p:nvSpPr>
          <p:cNvPr id="3" name="TextBox 2"/>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7472</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cp:lastModifiedBy>
  <cp:revision>13</cp:revision>
  <dcterms:created xsi:type="dcterms:W3CDTF">2024-04-08T09:31:17Z</dcterms:created>
  <dcterms:modified xsi:type="dcterms:W3CDTF">2024-04-08T09:38:01Z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F8B4975538F842E29E4BD542847ABD80_13</vt:lpwstr>
  </property>
  <property fmtid="{D5CDD505-2E9C-101B-9397-08002B2CF9AE}" pid="4" name="KSOProductBuildVer">
    <vt:lpwstr>1033-12.2.0.16731</vt:lpwstr>
  </property>
</Properties>
</file>