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8" r:id="rId12"/>
    <p:sldId id="265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0FCACD-58E9-49F5-8F95-7E147FD8FDDE}" v="11" dt="2024-08-31T17:59:53.8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689" y="306846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123490" y="863905"/>
            <a:ext cx="110490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0" u="sng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USING EXCEL</a:t>
            </a:r>
            <a:br>
              <a:rPr lang="en-US" sz="3600" b="1" i="0" u="sng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z="3600" u="sng"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75914" y="2300736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</a:t>
            </a:r>
            <a:r>
              <a:rPr lang="en-US" sz="2400" dirty="0"/>
              <a:t> PRIYADARSHINI P</a:t>
            </a:r>
          </a:p>
          <a:p>
            <a:endParaRPr lang="en-US" sz="2400" dirty="0"/>
          </a:p>
          <a:p>
            <a:r>
              <a:rPr lang="en-US" sz="2400" b="1" dirty="0"/>
              <a:t>REGISTER NO: </a:t>
            </a:r>
            <a:r>
              <a:rPr lang="en-US" sz="2400" dirty="0"/>
              <a:t>312209330</a:t>
            </a:r>
          </a:p>
          <a:p>
            <a:endParaRPr lang="en-US" sz="2400" dirty="0"/>
          </a:p>
          <a:p>
            <a:r>
              <a:rPr lang="en-US" sz="2400" b="1" dirty="0"/>
              <a:t>DEPARTMENT: </a:t>
            </a:r>
            <a:r>
              <a:rPr lang="en-US" sz="2400" dirty="0"/>
              <a:t>PG AND RESEARCH DEPARTMENT OF COMMERCE</a:t>
            </a:r>
          </a:p>
          <a:p>
            <a:endParaRPr lang="en-US" sz="2400" dirty="0"/>
          </a:p>
          <a:p>
            <a:r>
              <a:rPr lang="en-US" sz="2400" b="1" dirty="0"/>
              <a:t>COLLEGE: </a:t>
            </a:r>
            <a:r>
              <a:rPr lang="en-US" sz="2400" dirty="0"/>
              <a:t>ANNA ADARSH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E4EBD0-0A38-D6A9-5D7B-324153400913}"/>
              </a:ext>
            </a:extLst>
          </p:cNvPr>
          <p:cNvSpPr txBox="1"/>
          <p:nvPr/>
        </p:nvSpPr>
        <p:spPr>
          <a:xfrm>
            <a:off x="739775" y="1524000"/>
            <a:ext cx="94678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DATA SCREENING : </a:t>
            </a:r>
            <a:r>
              <a:rPr lang="en-US" dirty="0"/>
              <a:t>Downloaded an employee dataset from Kaggle , and saved the dataset in an folder then inserted the same in excel.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DATA CLEANING :</a:t>
            </a:r>
            <a:r>
              <a:rPr lang="en-US" dirty="0"/>
              <a:t> Using conditional formatting from home identified and removed the missing data and selected 9 </a:t>
            </a:r>
            <a:r>
              <a:rPr lang="en-US" dirty="0" err="1"/>
              <a:t>datas</a:t>
            </a:r>
            <a:r>
              <a:rPr lang="en-US" dirty="0"/>
              <a:t>  from the data set like (emp id , name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DATA FORMULATING :</a:t>
            </a:r>
            <a:r>
              <a:rPr lang="en-US" dirty="0"/>
              <a:t> Using  “IFS” condition created an column of performance level using data from current employee rating which gave an output as medium , low , high.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PIVOT TABLE CREATION : </a:t>
            </a:r>
            <a:r>
              <a:rPr lang="en-US" dirty="0"/>
              <a:t>Select pivot table from insert and an pivot table is enabled , now select the required data. An pivot table is now created , We can also create pivot table through Queries and Connection icon.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GRAPHICAL REPRESENTATION :</a:t>
            </a:r>
            <a:r>
              <a:rPr lang="en-US" dirty="0"/>
              <a:t> After creating an pivot table select the pivot table and go to insert icon and select recommendation chart and an visual representation is created 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E33E46-E741-9BF7-E830-29307E38F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9601200" cy="35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</p:spPr>
        <p:txBody>
          <a:bodyPr vert="horz" wrap="square" lIns="0" tIns="13335" rIns="0" bIns="0" rtlCol="0">
            <a:spAutoFit/>
          </a:bodyPr>
          <a:lstStyle/>
          <a:p>
            <a:r>
              <a:rPr lang="en-IN" dirty="0"/>
              <a:t>RESULTS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B6AC55-EAD8-71C8-89BD-0C30A988D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190" y="1685759"/>
            <a:ext cx="7696200" cy="413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1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63A8B-0F19-DEE9-CBD1-BDEB351E119B}"/>
              </a:ext>
            </a:extLst>
          </p:cNvPr>
          <p:cNvSpPr txBox="1"/>
          <p:nvPr/>
        </p:nvSpPr>
        <p:spPr>
          <a:xfrm>
            <a:off x="1828800" y="22098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 end output is created as employee performance analyses using various functions such as pivot table , graph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etc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. This helps to easily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analyse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the data . This performance analysis is used to find the employees with greater efficiency.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3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915400" y="6667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07480-50AF-D669-0397-F39C65735226}"/>
              </a:ext>
            </a:extLst>
          </p:cNvPr>
          <p:cNvSpPr txBox="1"/>
          <p:nvPr/>
        </p:nvSpPr>
        <p:spPr>
          <a:xfrm>
            <a:off x="1295400" y="2090172"/>
            <a:ext cx="71437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analyze and evaluate the performance of employees within an organization over a specific period using Excel. The goal is to identify high performers, average performers, and employees who may need improvement, based on key performance indicators (KPIs).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543800" y="171265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9563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190625" y="2286000"/>
            <a:ext cx="746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and evaluate the performance of employees within an organization over a specific period using Excel. The goal is to identify high performers, average performers, and employees who may need improvement, based on key performance indicators (KPIs).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07154" y="124802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8CD5D-9FDA-C500-ABBF-50C7B0193AEE}"/>
              </a:ext>
            </a:extLst>
          </p:cNvPr>
          <p:cNvSpPr txBox="1"/>
          <p:nvPr/>
        </p:nvSpPr>
        <p:spPr>
          <a:xfrm>
            <a:off x="3429000" y="2743200"/>
            <a:ext cx="358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Employers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Employee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Organization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857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82150" y="1474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7DAE4-6906-ABA0-E100-1341BED53E53}"/>
              </a:ext>
            </a:extLst>
          </p:cNvPr>
          <p:cNvSpPr txBox="1"/>
          <p:nvPr/>
        </p:nvSpPr>
        <p:spPr>
          <a:xfrm>
            <a:off x="3429000" y="2058412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Filtering </a:t>
            </a:r>
            <a:r>
              <a:rPr lang="en-US" sz="2400" dirty="0"/>
              <a:t>: To find the missing.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Data Chart :</a:t>
            </a:r>
            <a:r>
              <a:rPr lang="en-US" sz="2400" dirty="0"/>
              <a:t> To get an graphical representation.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Pivot table :</a:t>
            </a:r>
            <a:r>
              <a:rPr lang="en-US" sz="2400" dirty="0"/>
              <a:t> To summarize the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Conditional technique :</a:t>
            </a:r>
            <a:r>
              <a:rPr lang="en-US" sz="2400" dirty="0"/>
              <a:t> Used to identify the missing data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B89426-1BA9-C892-E51C-8345DCD63664}"/>
              </a:ext>
            </a:extLst>
          </p:cNvPr>
          <p:cNvSpPr txBox="1"/>
          <p:nvPr/>
        </p:nvSpPr>
        <p:spPr>
          <a:xfrm>
            <a:off x="1492044" y="16002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Employee Dataset: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Kaggle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3D9BB7-94A7-5C81-8650-77F6CDE29924}"/>
              </a:ext>
            </a:extLst>
          </p:cNvPr>
          <p:cNvSpPr txBox="1"/>
          <p:nvPr/>
        </p:nvSpPr>
        <p:spPr>
          <a:xfrm>
            <a:off x="1492044" y="212342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Total: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26 Features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4E8C9-B4E3-537A-99D0-8160CBF40333}"/>
              </a:ext>
            </a:extLst>
          </p:cNvPr>
          <p:cNvSpPr txBox="1"/>
          <p:nvPr/>
        </p:nvSpPr>
        <p:spPr>
          <a:xfrm>
            <a:off x="1492044" y="2692806"/>
            <a:ext cx="3918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USED: 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9 FEATURES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78423-E0DB-0F2C-B3CF-EB2A6B28444A}"/>
              </a:ext>
            </a:extLst>
          </p:cNvPr>
          <p:cNvSpPr txBox="1"/>
          <p:nvPr/>
        </p:nvSpPr>
        <p:spPr>
          <a:xfrm>
            <a:off x="2514600" y="3352800"/>
            <a:ext cx="457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EmpID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First Name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Last Name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Exist Date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Employee Type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Gender Code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Performance Score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Current Employee Rating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37824" y="132563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96A387-394B-AB6C-2A51-9356D4A13E7A}"/>
              </a:ext>
            </a:extLst>
          </p:cNvPr>
          <p:cNvSpPr txBox="1"/>
          <p:nvPr/>
        </p:nvSpPr>
        <p:spPr>
          <a:xfrm>
            <a:off x="838200" y="2034094"/>
            <a:ext cx="90555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Formula 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=IFS(Z2&gt;=5,"VERYHIGH",Z2&gt;=4,"HIGH",Z2&gt;=3,"MEDIUM","TRUE","LOW")”          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  This formula is used to find the performance level of the employees which is derived as “medium , low and high” . And this performance level is used to get an graphical representation of the employees performance.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CONDITIONAL FORMATTING 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The conditional formatting is used to identify the missing data in a cell ,which fills with color for identifying.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546</Words>
  <Application>Microsoft Office PowerPoint</Application>
  <PresentationFormat>Widescreen</PresentationFormat>
  <Paragraphs>83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Cambria</vt:lpstr>
      <vt:lpstr>Roboto</vt:lpstr>
      <vt:lpstr>Times New Roman</vt:lpstr>
      <vt:lpstr>Trebuchet MS</vt:lpstr>
      <vt:lpstr>Wingdings</vt:lpstr>
      <vt:lpstr>Office Theme</vt:lpstr>
      <vt:lpstr>EMPLOYEE DATA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Priyadarshini Pandiyan</cp:lastModifiedBy>
  <cp:revision>14</cp:revision>
  <dcterms:created xsi:type="dcterms:W3CDTF">2024-03-29T15:07:22Z</dcterms:created>
  <dcterms:modified xsi:type="dcterms:W3CDTF">2024-08-31T17:59:53Z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