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err="1" smtClean="0"/>
              <a:t>Priyadharshini</a:t>
            </a:r>
            <a:r>
              <a:rPr lang="en-US" sz="2400" dirty="0" smtClean="0"/>
              <a:t> S</a:t>
            </a:r>
            <a:endParaRPr lang="en-US" sz="2400" dirty="0"/>
          </a:p>
          <a:p>
            <a:r>
              <a:rPr lang="en-US" sz="2400" dirty="0"/>
              <a:t>REGISTER NO</a:t>
            </a:r>
            <a:r>
              <a:rPr lang="en-US" sz="2400" dirty="0" smtClean="0"/>
              <a:t>: (122203491)</a:t>
            </a:r>
          </a:p>
          <a:p>
            <a:r>
              <a:rPr lang="en-US" sz="2400" dirty="0"/>
              <a:t>810AA3C3198BD0E90214839FE709F424</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878</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2024-09-06T10:27:16Z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