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Book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[Book1.xlsx]EPA!PivotTable2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EMPLOYEE PERFORMANCE ANALYSIS </a:t>
            </a:r>
            <a:endParaRPr lang="en-IN" b="1"/>
          </a:p>
        </c:rich>
      </c:tx>
      <c:layout>
        <c:manualLayout>
          <c:xMode val="edge"/>
          <c:yMode val="edge"/>
          <c:x val="0.26079545217284855"/>
          <c:y val="4.88845144356955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EPA!$B$3:$B$4</c:f>
              <c:strCache>
                <c:ptCount val="1"/>
                <c:pt idx="0">
                  <c:v>HIGH</c:v>
                </c:pt>
              </c:strCache>
            </c:strRef>
          </c:tx>
          <c:spPr>
            <a:solidFill>
              <a:schemeClr val="accent1"/>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E2C5-5B44-8D64-8AA1281B20FB}"/>
            </c:ext>
          </c:extLst>
        </c:ser>
        <c:ser>
          <c:idx val="1"/>
          <c:order val="1"/>
          <c:tx>
            <c:strRef>
              <c:f>EPA!$C$3:$C$4</c:f>
              <c:strCache>
                <c:ptCount val="1"/>
                <c:pt idx="0">
                  <c:v>LOW</c:v>
                </c:pt>
              </c:strCache>
            </c:strRef>
          </c:tx>
          <c:spPr>
            <a:solidFill>
              <a:schemeClr val="accent2"/>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E2C5-5B44-8D64-8AA1281B20FB}"/>
            </c:ext>
          </c:extLst>
        </c:ser>
        <c:ser>
          <c:idx val="2"/>
          <c:order val="2"/>
          <c:tx>
            <c:strRef>
              <c:f>EPA!$D$3:$D$4</c:f>
              <c:strCache>
                <c:ptCount val="1"/>
                <c:pt idx="0">
                  <c:v>MEDIUM</c:v>
                </c:pt>
              </c:strCache>
            </c:strRef>
          </c:tx>
          <c:spPr>
            <a:solidFill>
              <a:schemeClr val="accent3"/>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E2C5-5B44-8D64-8AA1281B20FB}"/>
            </c:ext>
          </c:extLst>
        </c:ser>
        <c:ser>
          <c:idx val="3"/>
          <c:order val="3"/>
          <c:tx>
            <c:strRef>
              <c:f>EPA!$E$3:$E$4</c:f>
              <c:strCache>
                <c:ptCount val="1"/>
                <c:pt idx="0">
                  <c:v>VERY HIGH</c:v>
                </c:pt>
              </c:strCache>
            </c:strRef>
          </c:tx>
          <c:spPr>
            <a:solidFill>
              <a:schemeClr val="accent4"/>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E2C5-5B44-8D64-8AA1281B20FB}"/>
            </c:ext>
          </c:extLst>
        </c:ser>
        <c:dLbls>
          <c:showLegendKey val="0"/>
          <c:showVal val="0"/>
          <c:showCatName val="0"/>
          <c:showSerName val="0"/>
          <c:showPercent val="0"/>
          <c:showBubbleSize val="0"/>
        </c:dLbls>
        <c:gapWidth val="150"/>
        <c:shape val="box"/>
        <c:axId val="296150536"/>
        <c:axId val="296146224"/>
        <c:axId val="296160360"/>
      </c:bar3DChart>
      <c:catAx>
        <c:axId val="2961505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46224"/>
        <c:crosses val="autoZero"/>
        <c:auto val="1"/>
        <c:lblAlgn val="ctr"/>
        <c:lblOffset val="100"/>
        <c:noMultiLvlLbl val="0"/>
      </c:catAx>
      <c:valAx>
        <c:axId val="296146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50536"/>
        <c:crosses val="autoZero"/>
        <c:crossBetween val="between"/>
      </c:valAx>
      <c:serAx>
        <c:axId val="296160360"/>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46224"/>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76288" y="2901419"/>
            <a:ext cx="9077424" cy="2862322"/>
          </a:xfrm>
          <a:prstGeom prst="rect">
            <a:avLst/>
          </a:prstGeom>
          <a:noFill/>
          <a:ln>
            <a:solidFill>
              <a:schemeClr val="tx1"/>
            </a:solidFill>
          </a:ln>
        </p:spPr>
        <p:txBody>
          <a:bodyPr wrap="square" rtlCol="0">
            <a:spAutoFit/>
          </a:bodyPr>
          <a:lstStyle/>
          <a:p>
            <a:r>
              <a:rPr lang="en-US" sz="2000" dirty="0">
                <a:latin typeface="Arial Rounded MT Bold" panose="020F0704030504030204" pitchFamily="34" charset="0"/>
              </a:rPr>
              <a:t>STUDENT</a:t>
            </a:r>
            <a:r>
              <a:rPr lang="en-US" sz="2000" i="1" dirty="0">
                <a:latin typeface="Arial Rounded MT Bold" panose="020F0704030504030204" pitchFamily="34" charset="0"/>
              </a:rPr>
              <a:t> </a:t>
            </a:r>
            <a:r>
              <a:rPr lang="en-IN" sz="2000" dirty="0">
                <a:latin typeface="Arial Rounded MT Bold" panose="020F0704030504030204" pitchFamily="34" charset="0"/>
              </a:rPr>
              <a:t>NAME</a:t>
            </a:r>
            <a:r>
              <a:rPr lang="en-IN" sz="2000" i="1" dirty="0">
                <a:latin typeface="Arial Rounded MT Bold" panose="020F0704030504030204" pitchFamily="34" charset="0"/>
              </a:rPr>
              <a:t> </a:t>
            </a:r>
            <a:r>
              <a:rPr lang="en-IN" sz="2000" dirty="0">
                <a:latin typeface="Arial Rounded MT Bold" panose="020F0704030504030204" pitchFamily="34" charset="0"/>
              </a:rPr>
              <a:t>:</a:t>
            </a:r>
            <a:r>
              <a:rPr lang="en-US" sz="2000" i="1" dirty="0">
                <a:latin typeface="Arial Rounded MT Bold" panose="020F0704030504030204" pitchFamily="34" charset="0"/>
              </a:rPr>
              <a:t> </a:t>
            </a:r>
            <a:r>
              <a:rPr lang="en-US" sz="2000" i="1" dirty="0" err="1">
                <a:latin typeface="Arial Rounded MT Bold" panose="020F0704030504030204" pitchFamily="34" charset="0"/>
              </a:rPr>
              <a:t>Priya</a:t>
            </a:r>
            <a:r>
              <a:rPr lang="en-US" sz="2000" i="1" dirty="0">
                <a:latin typeface="Arial Rounded MT Bold" panose="020F0704030504030204" pitchFamily="34" charset="0"/>
              </a:rPr>
              <a:t> </a:t>
            </a:r>
            <a:r>
              <a:rPr lang="en-US" sz="2000" i="1" dirty="0" err="1">
                <a:latin typeface="Arial Rounded MT Bold" panose="020F0704030504030204" pitchFamily="34" charset="0"/>
              </a:rPr>
              <a:t>dharshni.R</a:t>
            </a:r>
            <a:endParaRPr lang="en-IN" sz="2000" i="1" dirty="0">
              <a:latin typeface="Arial Rounded MT Bold" panose="020F0704030504030204" pitchFamily="34" charset="0"/>
            </a:endParaRPr>
          </a:p>
          <a:p>
            <a:endParaRPr lang="en-US" sz="2000" i="1" dirty="0">
              <a:latin typeface="Arial Rounded MT Bold" panose="020F0704030504030204" pitchFamily="34" charset="0"/>
            </a:endParaRPr>
          </a:p>
          <a:p>
            <a:r>
              <a:rPr lang="en-US" sz="2000" dirty="0">
                <a:latin typeface="Arial Rounded MT Bold" panose="020F0704030504030204" pitchFamily="34" charset="0"/>
              </a:rPr>
              <a:t>REGISTER</a:t>
            </a:r>
            <a:r>
              <a:rPr lang="en-US" sz="2000" i="1" dirty="0">
                <a:latin typeface="Arial Rounded MT Bold" panose="020F0704030504030204" pitchFamily="34" charset="0"/>
              </a:rPr>
              <a:t> </a:t>
            </a:r>
            <a:r>
              <a:rPr lang="en-US" sz="2000" dirty="0">
                <a:latin typeface="Arial Rounded MT Bold" panose="020F0704030504030204" pitchFamily="34" charset="0"/>
              </a:rPr>
              <a:t>NO</a:t>
            </a:r>
            <a:r>
              <a:rPr lang="en-US" sz="2000" i="1" dirty="0">
                <a:latin typeface="Arial Rounded MT Bold" panose="020F0704030504030204" pitchFamily="34" charset="0"/>
              </a:rPr>
              <a:t>     </a:t>
            </a:r>
            <a:r>
              <a:rPr lang="en-IN" sz="2000" i="1" dirty="0">
                <a:latin typeface="Arial Rounded MT Bold" panose="020F0704030504030204" pitchFamily="34" charset="0"/>
              </a:rPr>
              <a:t> </a:t>
            </a:r>
            <a:r>
              <a:rPr lang="en-IN" sz="2000" dirty="0">
                <a:latin typeface="Arial Rounded MT Bold" panose="020F0704030504030204" pitchFamily="34" charset="0"/>
              </a:rPr>
              <a:t>: </a:t>
            </a:r>
            <a:r>
              <a:rPr lang="en-US" sz="2000" dirty="0">
                <a:latin typeface="Arial Rounded MT Bold" panose="020F0704030504030204" pitchFamily="34" charset="0"/>
              </a:rPr>
              <a:t>2213391036034</a:t>
            </a:r>
          </a:p>
          <a:p>
            <a:endParaRPr lang="en-US" sz="2000" i="1" dirty="0">
              <a:latin typeface="Arial Rounded MT Bold" panose="020F0704030504030204" pitchFamily="34" charset="0"/>
            </a:endParaRPr>
          </a:p>
          <a:p>
            <a:r>
              <a:rPr lang="en-US" sz="2000" dirty="0">
                <a:latin typeface="Arial Rounded MT Bold" panose="020F0704030504030204" pitchFamily="34" charset="0"/>
              </a:rPr>
              <a:t>DEPARTMENT</a:t>
            </a:r>
            <a:r>
              <a:rPr lang="en-US" sz="2000" i="1" dirty="0">
                <a:latin typeface="Arial Rounded MT Bold" panose="020F0704030504030204" pitchFamily="34" charset="0"/>
              </a:rPr>
              <a:t>     </a:t>
            </a:r>
            <a:r>
              <a:rPr lang="en-IN" sz="2000" i="1" dirty="0">
                <a:latin typeface="Arial Rounded MT Bold" panose="020F0704030504030204" pitchFamily="34" charset="0"/>
              </a:rPr>
              <a:t> </a:t>
            </a:r>
            <a:r>
              <a:rPr lang="en-IN" sz="2000" dirty="0">
                <a:latin typeface="Arial Rounded MT Bold" panose="020F0704030504030204" pitchFamily="34" charset="0"/>
              </a:rPr>
              <a:t>:</a:t>
            </a:r>
            <a:r>
              <a:rPr lang="en-US" sz="2000" dirty="0">
                <a:latin typeface="Arial Rounded MT Bold" panose="020F0704030504030204" pitchFamily="34" charset="0"/>
              </a:rPr>
              <a:t> Commerce </a:t>
            </a:r>
            <a:endParaRPr lang="en-US" sz="2000" i="1" dirty="0">
              <a:latin typeface="Arial Rounded MT Bold" panose="020F0704030504030204" pitchFamily="34" charset="0"/>
            </a:endParaRPr>
          </a:p>
          <a:p>
            <a:endParaRPr lang="en-US" sz="2000" i="1" dirty="0">
              <a:latin typeface="Arial Rounded MT Bold" panose="020F0704030504030204" pitchFamily="34" charset="0"/>
            </a:endParaRPr>
          </a:p>
          <a:p>
            <a:r>
              <a:rPr lang="en-US" sz="2000" dirty="0">
                <a:latin typeface="Arial Rounded MT Bold" panose="020F0704030504030204" pitchFamily="34" charset="0"/>
              </a:rPr>
              <a:t>COLLEGE</a:t>
            </a:r>
            <a:r>
              <a:rPr lang="en-US" sz="2000" i="1" dirty="0">
                <a:latin typeface="Arial Rounded MT Bold" panose="020F0704030504030204" pitchFamily="34" charset="0"/>
              </a:rPr>
              <a:t>  </a:t>
            </a:r>
            <a:r>
              <a:rPr lang="en-IN" sz="2000" i="1" dirty="0">
                <a:latin typeface="Arial Rounded MT Bold" panose="020F0704030504030204" pitchFamily="34" charset="0"/>
              </a:rPr>
              <a:t>     </a:t>
            </a:r>
            <a:r>
              <a:rPr lang="en-US" sz="2000" i="1" dirty="0">
                <a:latin typeface="Arial Rounded MT Bold" panose="020F0704030504030204" pitchFamily="34" charset="0"/>
              </a:rPr>
              <a:t>     </a:t>
            </a:r>
            <a:r>
              <a:rPr lang="en-IN" sz="2000" i="1" dirty="0">
                <a:latin typeface="Arial Rounded MT Bold" panose="020F0704030504030204" pitchFamily="34" charset="0"/>
              </a:rPr>
              <a:t>  </a:t>
            </a:r>
            <a:r>
              <a:rPr lang="en-IN" sz="2000" dirty="0">
                <a:latin typeface="Arial Rounded MT Bold" panose="020F0704030504030204" pitchFamily="34" charset="0"/>
              </a:rPr>
              <a:t>:</a:t>
            </a:r>
            <a:r>
              <a:rPr lang="en-IN" sz="2000" i="1" dirty="0">
                <a:latin typeface="Arial Rounded MT Bold" panose="020F0704030504030204" pitchFamily="34" charset="0"/>
              </a:rPr>
              <a:t> </a:t>
            </a:r>
            <a:r>
              <a:rPr lang="en-US" sz="2000" i="1" dirty="0">
                <a:latin typeface="Arial Rounded MT Bold" panose="020F0704030504030204" pitchFamily="34" charset="0"/>
              </a:rPr>
              <a:t>Queen Mary’s College </a:t>
            </a:r>
            <a:endParaRPr lang="en-IN" sz="2000" i="1" dirty="0">
              <a:latin typeface="Arial Rounded MT Bold" panose="020F0704030504030204" pitchFamily="34" charset="0"/>
            </a:endParaRPr>
          </a:p>
          <a:p>
            <a:endParaRPr lang="en-US" sz="2000" b="1" i="1" dirty="0">
              <a:latin typeface="Arial Rounded MT Bold" panose="020F0704030504030204" pitchFamily="34" charset="0"/>
            </a:endParaRPr>
          </a:p>
          <a:p>
            <a:r>
              <a:rPr lang="en-US" sz="2000" i="1" dirty="0">
                <a:latin typeface="Castellar" panose="020A0402060406010301" pitchFamily="18" charset="0"/>
              </a:rPr>
              <a:t>          </a:t>
            </a:r>
            <a:endParaRPr lang="en-IN" sz="2000" i="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92E08F1B-675C-C1AB-62E5-8345DB0386FD}"/>
              </a:ext>
            </a:extLst>
          </p:cNvPr>
          <p:cNvGraphicFramePr>
            <a:graphicFrameLocks/>
          </p:cNvGraphicFramePr>
          <p:nvPr>
            <p:extLst>
              <p:ext uri="{D42A27DB-BD31-4B8C-83A1-F6EECF244321}">
                <p14:modId xmlns:p14="http://schemas.microsoft.com/office/powerpoint/2010/main" val="919227594"/>
              </p:ext>
            </p:extLst>
          </p:nvPr>
        </p:nvGraphicFramePr>
        <p:xfrm>
          <a:off x="1956887" y="1162418"/>
          <a:ext cx="7993587" cy="49145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priyadharshni2912@gmail.com</cp:lastModifiedBy>
  <cp:revision>35</cp:revision>
  <dcterms:created xsi:type="dcterms:W3CDTF">2024-03-29T15:07:22Z</dcterms:created>
  <dcterms:modified xsi:type="dcterms:W3CDTF">2024-09-04T06:26:29Z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