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12192000" cy="6858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06AAD0-D470-4A9C-BAED-9BBF82F45C43}">
  <a:tblStyle styleId="{9706AAD0-D470-4A9C-BAED-9BBF82F45C4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524000" y="3245074"/>
            <a:ext cx="861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PRIYADHARSHINI P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312211468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B.COM(GENERAL)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ALPHA ARTS AND SCIENCE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Koggle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Using this website to collect the data for the project.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collection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spread sheet 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Excel sheet is used to arrange the relevant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formatting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Used  to identify the blank area.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Option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option is used to remove the blanks.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erformance Level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We use the “IFS” formula to grading the employee         performance level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Formula =IFS(Z9&gt;=5,"VERY     HIGH",Z9&gt;=4,"HIGH",Z9&gt;=3,"MED","TRUE", "LOW")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We use the pivot table to get crisp and clear data about the employee performance . For that we used the below details :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Filter – Gender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 -Performance level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 – Business Unit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– Count of First name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Graph show the result of this analysis.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18"/>
          <p:cNvGraphicFramePr/>
          <p:nvPr/>
        </p:nvGraphicFramePr>
        <p:xfrm>
          <a:off x="1452531" y="13572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{9706AAD0-D470-4A9C-BAED-9BBF82F45C43}</a:tableStyleId>
              </a:tblPr>
              <a:tblGrid>
                <a:gridCol w="2463425"/>
                <a:gridCol w="1671625"/>
                <a:gridCol w="945775"/>
                <a:gridCol w="1011775"/>
                <a:gridCol w="1165725"/>
                <a:gridCol w="1385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Medium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Hiigh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BPC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CCDR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EW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MSC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PYZ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SVG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TNS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WBL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2360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18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1- OVERALL  PERFORMANCE OF EMPLOYEES IN BUSINESS UNITS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16" y="500042"/>
            <a:ext cx="9644130" cy="57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20"/>
          <p:cNvGraphicFramePr/>
          <p:nvPr/>
        </p:nvGraphicFramePr>
        <p:xfrm>
          <a:off x="2809852" y="714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{9706AAD0-D470-4A9C-BAED-9BBF82F45C43}</a:tableStyleId>
              </a:tblPr>
              <a:tblGrid>
                <a:gridCol w="1782850"/>
                <a:gridCol w="1118150"/>
                <a:gridCol w="1068475"/>
                <a:gridCol w="1143000"/>
                <a:gridCol w="1316950"/>
              </a:tblGrid>
              <a:tr h="2028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 Status &amp; Martial Status  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Employee Type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</a:tr>
              <a:tr h="202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Contract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Full-Time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Part-Time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 vMerge="1"/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2457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Future Start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Leave of Absence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Terminated for Cause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Voluntarily Terminated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Divorced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Married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Widowed</a:t>
                      </a:r>
                      <a:endParaRPr/>
                    </a:p>
                  </a:txBody>
                  <a:tcPr marT="0" marB="0" marR="0" marL="8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1007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1038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954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2999</a:t>
                      </a:r>
                      <a:endParaRPr/>
                    </a:p>
                  </a:txBody>
                  <a:tcPr marT="0" marB="0" marR="0" marL="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20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2- EMPLOYEE STATUS, EMPLOYEE TYPE &amp; MARITAL  STATUS OF BUSINESS UNITS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22" y="214290"/>
            <a:ext cx="11572956" cy="664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LOW performance 93 category, with  employees, highlights areas for potential improvement and support.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Conversely, the HIGH (2360 employees) and VERY HIGH (369 employees) performance levels show a strong and exceptional workforce that drives significant organizational success.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 txBox="1"/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250"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0" sz="42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5" name="Google Shape;8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Analysis, Employee Status, Martial Status and Employee Type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 txBox="1"/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Conducting employee performance analysis is crucial for enhancing productivity and aligning individual efforts with organizational goals.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identify strengths and areas for improvement, ensuring that employees receive constructive feedback and targeted development opportunities.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Google Shape;132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1"/>
          <p:cNvSpPr/>
          <p:nvPr/>
        </p:nvSpPr>
        <p:spPr>
          <a:xfrm>
            <a:off x="8501062" y="505777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 txBox="1"/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	OVERVIEW</a:t>
            </a:r>
            <a:endParaRPr sz="4250"/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9" name="Google Shape;139;p11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analysis evaluates employee performance across ten business units, totaling 2,999 employees.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Levels: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Dominates with 177 employees.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Significant at 93 employees, indicating potential areas for improvement.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2360 employees show strong performance.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HIGH: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369 employees excel exceptionally.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Unit Highlights: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Highest total with 233 employees and balanced performance levels.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Lowest total with 12 employees, requiring focused development efforts.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pinpoint trends, celebrate high achievers, and address performance gaps to boost overall effectiveness.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47" name="Google Shape;147;p1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48" name="Google Shape;148;p1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2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and Development: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Offers constructive feedback for personal growth and career development, potentially increasing job satisfaction.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Highlights high performers, boosting morale and motivation.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Decision-Making: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data-driven insights to make informed decisions about promotions, training, and resource allocation.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Development: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Helps align employee performance with organizational goals and identify areas for strategic improvement.</a:t>
            </a:r>
            <a:endParaRPr/>
          </a:p>
          <a:p>
            <a:pPr indent="-2286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Investors/Shareholders: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Impact: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Offers insights into employee performance that can affect overall company productivity and financial performance.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Management: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Helps in identifying potential risks related to workforce performance and strategic execution.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71750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formatting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Find missing area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Remove blanks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Allocate the performance  level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get detailed summary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Prepare the data visualization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381000" y="60960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Details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Kaggle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features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29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features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9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id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Numerical value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Text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Male , Female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rating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Numerical value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level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Grading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77" name="Google Shape;177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below formula to grading the employee performance level , which help us find their efficiency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=IFS(Z9&gt;=5,"VERY HIGH",Z9&gt;=4,"HIGH",Z9&gt;=3,"MED","TRUE", "LOW")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