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 b="1" i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Priyadharshini.S</a:t>
            </a:r>
            <a:endParaRPr sz="2400"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NO:312200393</a:t>
            </a:r>
            <a:r>
              <a:rPr lang="en-GB" sz="2400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4A074E0BDC29387A03247FD8203BB410</a:t>
            </a:r>
            <a:endParaRPr sz="2400"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 .com general </a:t>
            </a:r>
            <a:endParaRPr sz="2400"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</a:t>
            </a:r>
            <a:r>
              <a:rPr lang="en-US" sz="2400" b="1" i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S.I.V.E.T.college</a:t>
            </a:r>
            <a:endParaRPr sz="2400"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D1BDE-C80D-EF72-C843-936211AD9A9D}"/>
              </a:ext>
            </a:extLst>
          </p:cNvPr>
          <p:cNvSpPr txBox="1"/>
          <p:nvPr/>
        </p:nvSpPr>
        <p:spPr>
          <a:xfrm>
            <a:off x="609600" y="1318789"/>
            <a:ext cx="854784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collection :</a:t>
            </a:r>
          </a:p>
          <a:p>
            <a:r>
              <a:rPr lang="en-US" dirty="0"/>
              <a:t>1.Edunet download </a:t>
            </a:r>
          </a:p>
          <a:p>
            <a:r>
              <a:rPr lang="en-US" dirty="0"/>
              <a:t>2.Goodwill download </a:t>
            </a:r>
          </a:p>
          <a:p>
            <a:r>
              <a:rPr lang="en-US" dirty="0"/>
              <a:t>Features:</a:t>
            </a:r>
          </a:p>
          <a:p>
            <a:r>
              <a:rPr lang="en-US" dirty="0"/>
              <a:t>Identifying features one by one</a:t>
            </a:r>
          </a:p>
          <a:p>
            <a:r>
              <a:rPr lang="en-US" dirty="0"/>
              <a:t>What features you will identify </a:t>
            </a:r>
          </a:p>
          <a:p>
            <a:r>
              <a:rPr lang="en-US" dirty="0"/>
              <a:t>Data leaning:</a:t>
            </a:r>
          </a:p>
          <a:p>
            <a:r>
              <a:rPr lang="en-US" dirty="0"/>
              <a:t>1.Missing values identify </a:t>
            </a:r>
          </a:p>
          <a:p>
            <a:r>
              <a:rPr lang="en-US" dirty="0"/>
              <a:t>2.Missing values filter out </a:t>
            </a:r>
          </a:p>
          <a:p>
            <a:r>
              <a:rPr lang="en-US" dirty="0"/>
              <a:t>Performance level:</a:t>
            </a:r>
          </a:p>
          <a:p>
            <a:r>
              <a:rPr lang="en-US" dirty="0"/>
              <a:t>Calculate which column you will performance</a:t>
            </a:r>
          </a:p>
          <a:p>
            <a:r>
              <a:rPr lang="en-US" dirty="0"/>
              <a:t>Summary:</a:t>
            </a:r>
          </a:p>
          <a:p>
            <a:r>
              <a:rPr lang="en-US" dirty="0"/>
              <a:t>1.Pivot table</a:t>
            </a:r>
          </a:p>
          <a:p>
            <a:r>
              <a:rPr lang="en-US" dirty="0"/>
              <a:t>2. graphs</a:t>
            </a:r>
          </a:p>
          <a:p>
            <a:r>
              <a:rPr lang="en-US" dirty="0"/>
              <a:t>3.Pp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705A0-F323-5E8C-BB5A-DB6F2AC3611C}"/>
              </a:ext>
            </a:extLst>
          </p:cNvPr>
          <p:cNvSpPr txBox="1"/>
          <p:nvPr/>
        </p:nvSpPr>
        <p:spPr>
          <a:xfrm>
            <a:off x="5190564" y="25280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74CFF-9898-651A-143B-16FB6EBBE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3" y="1505649"/>
            <a:ext cx="7440426" cy="44808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53A0-E246-0901-4C0F-EBF64B183FF8}"/>
              </a:ext>
            </a:extLst>
          </p:cNvPr>
          <p:cNvSpPr txBox="1"/>
          <p:nvPr/>
        </p:nvSpPr>
        <p:spPr>
          <a:xfrm>
            <a:off x="755332" y="1951672"/>
            <a:ext cx="9789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 1.Download the data employee form </a:t>
            </a:r>
            <a:r>
              <a:rPr lang="en-US" dirty="0" err="1"/>
              <a:t>Edunet</a:t>
            </a:r>
            <a:endParaRPr lang="en-US" dirty="0"/>
          </a:p>
          <a:p>
            <a:r>
              <a:rPr lang="en-US" dirty="0"/>
              <a:t>Dashboard.2.Filter the employee data3.Created a </a:t>
            </a:r>
          </a:p>
          <a:p>
            <a:r>
              <a:rPr lang="en-US" dirty="0"/>
              <a:t>performance level using formula.4.In Insert option using </a:t>
            </a:r>
          </a:p>
          <a:p>
            <a:r>
              <a:rPr lang="en-US" dirty="0"/>
              <a:t>pivot table create a table EMPLOYEE PERFORMANCE </a:t>
            </a:r>
          </a:p>
          <a:p>
            <a:r>
              <a:rPr lang="en-US" dirty="0"/>
              <a:t>ANALYSIS.5.Also create a pie chart graph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50B7F-8847-CBF4-894A-727247DE7C93}"/>
              </a:ext>
            </a:extLst>
          </p:cNvPr>
          <p:cNvSpPr txBox="1"/>
          <p:nvPr/>
        </p:nvSpPr>
        <p:spPr>
          <a:xfrm>
            <a:off x="834072" y="1695450"/>
            <a:ext cx="67142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validating employee 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Based on performance</a:t>
            </a:r>
          </a:p>
          <a:p>
            <a:r>
              <a:rPr lang="en-US" dirty="0"/>
              <a:t>providing increment the </a:t>
            </a:r>
          </a:p>
          <a:p>
            <a:r>
              <a:rPr lang="en-US" dirty="0"/>
              <a:t>employee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15202" y="1663067"/>
            <a:ext cx="8620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employees considering.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Various factors like employee id, gender, performance level,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36AD9-FF45-CB55-446F-6F1EDFB9F0EA}"/>
              </a:ext>
            </a:extLst>
          </p:cNvPr>
          <p:cNvSpPr txBox="1"/>
          <p:nvPr/>
        </p:nvSpPr>
        <p:spPr>
          <a:xfrm>
            <a:off x="852207" y="2019299"/>
            <a:ext cx="38273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EMPLOYEE </a:t>
            </a:r>
          </a:p>
          <a:p>
            <a:r>
              <a:rPr lang="en-US" dirty="0"/>
              <a:t>• EMPPLOYER </a:t>
            </a:r>
          </a:p>
          <a:p>
            <a:r>
              <a:rPr lang="en-US" dirty="0"/>
              <a:t>• MANAGEMENT</a:t>
            </a:r>
          </a:p>
          <a:p>
            <a:r>
              <a:rPr lang="en-US" dirty="0"/>
              <a:t>• INDUSTRY </a:t>
            </a:r>
          </a:p>
          <a:p>
            <a:r>
              <a:rPr lang="en-US" dirty="0"/>
              <a:t>• ORGANISATION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589A5-7337-9B44-8EF4-9C20A6335B61}"/>
              </a:ext>
            </a:extLst>
          </p:cNvPr>
          <p:cNvSpPr txBox="1"/>
          <p:nvPr/>
        </p:nvSpPr>
        <p:spPr>
          <a:xfrm>
            <a:off x="3052482" y="2426785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formatting-Missing</a:t>
            </a:r>
          </a:p>
          <a:p>
            <a:r>
              <a:rPr lang="en-US" dirty="0"/>
              <a:t>2. Formula-performance level</a:t>
            </a:r>
          </a:p>
          <a:p>
            <a:r>
              <a:rPr lang="en-US" dirty="0"/>
              <a:t>3. IF(L2=5,”Very </a:t>
            </a:r>
          </a:p>
          <a:p>
            <a:r>
              <a:rPr lang="en-US" dirty="0" err="1"/>
              <a:t>High”,IF</a:t>
            </a:r>
            <a:r>
              <a:rPr lang="en-US" dirty="0"/>
              <a:t>(L2=4,”High”,IF(L2=3,”Med”,IF(L2=2</a:t>
            </a:r>
          </a:p>
          <a:p>
            <a:r>
              <a:rPr lang="en-US" dirty="0"/>
              <a:t>,”</a:t>
            </a:r>
            <a:r>
              <a:rPr lang="en-US" dirty="0" err="1"/>
              <a:t>Low”,”Low</a:t>
            </a:r>
            <a:r>
              <a:rPr lang="en-US" dirty="0"/>
              <a:t>”)))))</a:t>
            </a:r>
          </a:p>
          <a:p>
            <a:r>
              <a:rPr lang="en-US" dirty="0"/>
              <a:t>4. Filter-Remove the value</a:t>
            </a:r>
          </a:p>
          <a:p>
            <a:r>
              <a:rPr lang="en-US" dirty="0"/>
              <a:t>5. 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BBBDC-9E45-BE44-6A24-EF4404697EBC}"/>
              </a:ext>
            </a:extLst>
          </p:cNvPr>
          <p:cNvSpPr txBox="1"/>
          <p:nvPr/>
        </p:nvSpPr>
        <p:spPr>
          <a:xfrm>
            <a:off x="932329" y="1872788"/>
            <a:ext cx="82251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Employee=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26-features</a:t>
            </a:r>
          </a:p>
          <a:p>
            <a:r>
              <a:rPr lang="en-US" dirty="0"/>
              <a:t>13-features</a:t>
            </a:r>
          </a:p>
          <a:p>
            <a:r>
              <a:rPr lang="en-US" dirty="0" err="1"/>
              <a:t>Emp</a:t>
            </a:r>
            <a:r>
              <a:rPr lang="en-US" dirty="0"/>
              <a:t> id-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LastName</a:t>
            </a:r>
            <a:endParaRPr lang="en-US" dirty="0"/>
          </a:p>
          <a:p>
            <a:r>
              <a:rPr lang="en-US" dirty="0" err="1"/>
              <a:t>Emp</a:t>
            </a:r>
            <a:r>
              <a:rPr lang="en-US" dirty="0"/>
              <a:t> type</a:t>
            </a:r>
          </a:p>
          <a:p>
            <a:r>
              <a:rPr lang="en-US" dirty="0"/>
              <a:t>Performance level</a:t>
            </a:r>
          </a:p>
          <a:p>
            <a:r>
              <a:rPr lang="en-US" dirty="0"/>
              <a:t>Gender-</a:t>
            </a:r>
            <a:r>
              <a:rPr lang="en-US" dirty="0" err="1"/>
              <a:t>Male,Female</a:t>
            </a:r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5CC26-4185-D909-128D-AFB4CA10E943}"/>
              </a:ext>
            </a:extLst>
          </p:cNvPr>
          <p:cNvSpPr txBox="1"/>
          <p:nvPr/>
        </p:nvSpPr>
        <p:spPr>
          <a:xfrm>
            <a:off x="3052482" y="3119282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=IFD(X2=5,”VERYHIGH”,IF(X2=4,”HIGH”,IF(X2=3,”</a:t>
            </a:r>
          </a:p>
          <a:p>
            <a:r>
              <a:rPr lang="en-US" dirty="0"/>
              <a:t>MED”,IF(X2=2,”LOW”,))))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919003181207</cp:lastModifiedBy>
  <cp:revision>1</cp:revision>
  <dcterms:modified xsi:type="dcterms:W3CDTF">2024-09-04T15:21:30Z</dcterms:modified>
</cp:coreProperties>
</file>