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98" d="100"/>
          <a:sy n="98" d="100"/>
        </p:scale>
        <p:origin x="10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858B355-509B-4A6B-A848-A220C957C5B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27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740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110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6"/>
          <p:cNvSpPr>
            <a:spLocks noGrp="1"/>
          </p:cNvSpPr>
          <p:nvPr>
            <p:ph type="dt" sz="half" idx="10"/>
          </p:nvPr>
        </p:nvSpPr>
        <p:spPr/>
        <p:txBody>
          <a:bodyPr/>
          <a:lstStyle/>
          <a:p>
            <a:fld id="{AA46C7A4-63B4-4378-ADE8-2D56D7543F14}"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0994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672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88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500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522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917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6944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77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207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A46C7A4-63B4-4378-ADE8-2D56D7543F14}" type="datetimeFigureOut">
              <a:rPr lang="en-IN" smtClean="0"/>
              <a:t>27-08-2024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858B355-509B-4A6B-A848-A220C957C5B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21224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535021" y="371301"/>
            <a:ext cx="11138170" cy="1646302"/>
          </a:xfrm>
        </p:spPr>
        <p:txBody>
          <a:bodyPr>
            <a:normAutofit/>
          </a:bodyPr>
          <a:lstStyle/>
          <a:p>
            <a:pPr algn="ctr"/>
            <a:r>
              <a:rPr lang="en-IN" sz="5400"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595269" y="2391507"/>
            <a:ext cx="9001462" cy="3756373"/>
          </a:xfrm>
        </p:spPr>
        <p:txBody>
          <a:bodyPr anchor="ctr">
            <a:normAutofit/>
          </a:bodyPr>
          <a:lstStyle/>
          <a:p>
            <a:pPr algn="just"/>
            <a:r>
              <a:rPr lang="en-IN" dirty="0"/>
              <a:t>STUDENT NAME:  PRIYADHARSHINI.T</a:t>
            </a:r>
          </a:p>
          <a:p>
            <a:pPr algn="just"/>
            <a:r>
              <a:rPr lang="en-IN" dirty="0"/>
              <a:t>REGISTER NO:422200505</a:t>
            </a:r>
          </a:p>
          <a:p>
            <a:pPr algn="just"/>
            <a:r>
              <a:rPr lang="en-IN" dirty="0"/>
              <a:t>NAAN MUDHALVAN ID: A45191E01DA756492B44AE15EE4AB55C</a:t>
            </a:r>
          </a:p>
          <a:p>
            <a:pPr algn="just"/>
            <a:r>
              <a:rPr lang="en-IN" dirty="0"/>
              <a:t>DEPARTMENT: </a:t>
            </a:r>
            <a:r>
              <a:rPr lang="en-IN" dirty="0" err="1"/>
              <a:t>Bcom</a:t>
            </a:r>
            <a:r>
              <a:rPr lang="en-IN" dirty="0"/>
              <a:t> (Information System Management)</a:t>
            </a:r>
          </a:p>
          <a:p>
            <a:pPr algn="just"/>
            <a:r>
              <a:rPr lang="en-IN" dirty="0"/>
              <a:t>COLLEGE: </a:t>
            </a:r>
            <a:r>
              <a:rPr lang="en-IN" dirty="0" err="1"/>
              <a:t>Valliammal</a:t>
            </a:r>
            <a:r>
              <a:rPr lang="en-IN" dirty="0"/>
              <a:t>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p:txBody>
          <a:bodyPr>
            <a:normAutofit fontScale="90000"/>
          </a:bodyPr>
          <a:lstStyle/>
          <a:p>
            <a:r>
              <a:rPr lang="en-IN" dirty="0"/>
              <a:t>Modelling</a:t>
            </a:r>
            <a:br>
              <a:rPr lang="en-IN" dirty="0"/>
            </a:br>
            <a:endParaRPr lang="en-IN"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p:txBody>
          <a:bodyPr/>
          <a:lstStyle/>
          <a:p>
            <a:r>
              <a:rPr lang="en-IN" dirty="0"/>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913794" y="32472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p:txBody>
          <a:bodyPr/>
          <a:lstStyle/>
          <a:p>
            <a:r>
              <a:rPr lang="en-IN" dirty="0"/>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4440764" y="3368824"/>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p:txBody>
          <a:bodyPr/>
          <a:lstStyle/>
          <a:p>
            <a:r>
              <a:rPr lang="en-IN" dirty="0"/>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986995" y="3368824"/>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351094" y="655148"/>
            <a:ext cx="3298558" cy="823304"/>
          </a:xfrm>
        </p:spPr>
        <p:txBody>
          <a:bodyPr/>
          <a:lstStyle/>
          <a:p>
            <a:r>
              <a:rPr lang="en-IN" sz="3200" dirty="0"/>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976345" y="655147"/>
            <a:ext cx="3291211" cy="823304"/>
          </a:xfrm>
        </p:spPr>
        <p:txBody>
          <a:bodyPr/>
          <a:lstStyle/>
          <a:p>
            <a:r>
              <a:rPr lang="en-IN" sz="3200" dirty="0"/>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683" y="1762379"/>
            <a:ext cx="5879532" cy="433362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1229244" y="2642455"/>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323028" y="2485292"/>
            <a:ext cx="9733512" cy="661255"/>
          </a:xfrm>
        </p:spPr>
        <p:txBody>
          <a:bodyPr>
            <a:normAutofit/>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1463705" y="3598986"/>
            <a:ext cx="9733512"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rmAutofit/>
          </a:bodyPr>
          <a:lstStyle/>
          <a:p>
            <a:pPr marL="342900" indent="-342900" algn="l">
              <a:buFont typeface="Wingdings" panose="05000000000000000000" pitchFamily="2" charset="2"/>
              <a:buChar char="Ø"/>
            </a:pPr>
            <a:r>
              <a:rPr lang="en-IN" dirty="0"/>
              <a:t>Problem statement</a:t>
            </a:r>
          </a:p>
          <a:p>
            <a:pPr marL="342900" indent="-342900" algn="l">
              <a:buFont typeface="Wingdings" panose="05000000000000000000" pitchFamily="2" charset="2"/>
              <a:buChar char="Ø"/>
            </a:pPr>
            <a:r>
              <a:rPr lang="en-IN" dirty="0"/>
              <a:t>Project overview</a:t>
            </a:r>
          </a:p>
          <a:p>
            <a:pPr marL="342900" indent="-342900" algn="l">
              <a:buFont typeface="Wingdings" panose="05000000000000000000" pitchFamily="2" charset="2"/>
              <a:buChar char="Ø"/>
            </a:pPr>
            <a:r>
              <a:rPr lang="en-IN" dirty="0"/>
              <a:t>Who are the end users</a:t>
            </a:r>
          </a:p>
          <a:p>
            <a:pPr marL="342900" indent="-342900" algn="l">
              <a:buFont typeface="Wingdings" panose="05000000000000000000" pitchFamily="2" charset="2"/>
              <a:buChar char="Ø"/>
            </a:pPr>
            <a:r>
              <a:rPr lang="en-IN" dirty="0"/>
              <a:t>Our solution and its value proposition</a:t>
            </a:r>
          </a:p>
          <a:p>
            <a:pPr marL="342900" indent="-342900" algn="l">
              <a:buFont typeface="Wingdings" panose="05000000000000000000" pitchFamily="2" charset="2"/>
              <a:buChar char="Ø"/>
            </a:pPr>
            <a:r>
              <a:rPr lang="en-IN" dirty="0"/>
              <a:t>Dataset description</a:t>
            </a:r>
          </a:p>
          <a:p>
            <a:pPr marL="342900" indent="-342900" algn="l">
              <a:buFont typeface="Wingdings" panose="05000000000000000000" pitchFamily="2" charset="2"/>
              <a:buChar char="Ø"/>
            </a:pPr>
            <a:r>
              <a:rPr lang="en-IN" dirty="0"/>
              <a:t>The “WOW” in our solution</a:t>
            </a:r>
          </a:p>
          <a:p>
            <a:pPr marL="342900" indent="-342900" algn="l">
              <a:buFont typeface="Wingdings" panose="05000000000000000000" pitchFamily="2" charset="2"/>
              <a:buChar char="Ø"/>
            </a:pPr>
            <a:r>
              <a:rPr lang="en-IN" dirty="0"/>
              <a:t>Modelling</a:t>
            </a:r>
          </a:p>
          <a:p>
            <a:pPr marL="342900" indent="-342900" algn="l">
              <a:buFont typeface="Wingdings" panose="05000000000000000000" pitchFamily="2" charset="2"/>
              <a:buChar char="Ø"/>
            </a:pPr>
            <a:r>
              <a:rPr lang="en-IN" dirty="0"/>
              <a:t>Result</a:t>
            </a:r>
          </a:p>
          <a:p>
            <a:pPr marL="342900" indent="-342900" algn="l">
              <a:buFont typeface="Wingdings" panose="05000000000000000000" pitchFamily="2" charset="2"/>
              <a:buChar char="Ø"/>
            </a:pPr>
            <a:r>
              <a:rPr lang="en-IN"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4804" y="2016125"/>
            <a:ext cx="4996717" cy="344963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1699846" y="2021133"/>
            <a:ext cx="9132277" cy="4110035"/>
          </a:xfrm>
        </p:spPr>
        <p:txBody>
          <a:bodyPr/>
          <a:lstStyle/>
          <a:p>
            <a:pPr marL="342900" indent="-342900" algn="l">
              <a:buFont typeface="Wingdings" panose="05000000000000000000" pitchFamily="2" charset="2"/>
              <a:buChar char="Ø"/>
            </a:pPr>
            <a:r>
              <a:rPr lang="en-IN"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dirty="0"/>
              <a:t>Sort &amp; filter: It helps to organize and analyse data more effectively.</a:t>
            </a:r>
          </a:p>
          <a:p>
            <a:pPr marL="342900" indent="-342900" algn="l">
              <a:buFont typeface="Wingdings" panose="05000000000000000000" pitchFamily="2" charset="2"/>
              <a:buChar char="Ø"/>
            </a:pPr>
            <a:r>
              <a:rPr lang="en-IN" dirty="0"/>
              <a:t>Pivot table: It is used to summarize and analyse the data.</a:t>
            </a:r>
          </a:p>
          <a:p>
            <a:pPr marL="342900" indent="-342900" algn="l">
              <a:buFont typeface="Wingdings" panose="05000000000000000000" pitchFamily="2" charset="2"/>
              <a:buChar char="Ø"/>
            </a:pPr>
            <a:r>
              <a:rPr lang="en-IN" dirty="0"/>
              <a:t>Chart: It is used to represent the data in visualisation.</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229244" y="2009776"/>
            <a:ext cx="9733512" cy="1811947"/>
          </a:xfrm>
        </p:spPr>
        <p:txBody>
          <a:bodyPr/>
          <a:lstStyle/>
          <a:p>
            <a:pPr marL="342900" indent="-342900" algn="l">
              <a:buFont typeface="Wingdings" panose="05000000000000000000" pitchFamily="2" charset="2"/>
              <a:buChar char="Ø"/>
            </a:pPr>
            <a:r>
              <a:rPr lang="en-IN" dirty="0"/>
              <a:t>Employee dataset: It is obtained from the </a:t>
            </a:r>
            <a:r>
              <a:rPr lang="en-IN" dirty="0" err="1"/>
              <a:t>edunet</a:t>
            </a:r>
            <a:r>
              <a:rPr lang="en-IN" dirty="0"/>
              <a:t> dashboard.</a:t>
            </a:r>
          </a:p>
          <a:p>
            <a:pPr marL="342900" indent="-342900" algn="l">
              <a:buFont typeface="Wingdings" panose="05000000000000000000" pitchFamily="2" charset="2"/>
              <a:buChar char="Ø"/>
            </a:pPr>
            <a:r>
              <a:rPr lang="en-IN" dirty="0"/>
              <a:t>It has 11 features.</a:t>
            </a:r>
          </a:p>
          <a:p>
            <a:pPr marL="342900" indent="-342900" algn="l">
              <a:buFont typeface="Wingdings" panose="05000000000000000000" pitchFamily="2" charset="2"/>
              <a:buChar char="Ø"/>
            </a:pPr>
            <a:r>
              <a:rPr lang="en-IN"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lstStyle/>
          <a:p>
            <a:pPr marL="342900" indent="-342900" algn="l">
              <a:buFont typeface="Wingdings" panose="05000000000000000000" pitchFamily="2" charset="2"/>
              <a:buChar char="Ø"/>
            </a:pPr>
            <a:r>
              <a:rPr lang="en-IN" dirty="0"/>
              <a:t>We used the formula for salary analysis:</a:t>
            </a:r>
          </a:p>
          <a:p>
            <a:r>
              <a:rPr lang="en-IN"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94</TotalTime>
  <Words>411</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Wingdings</vt:lpstr>
      <vt:lpstr>Gallery</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VCW VCW</dc:creator>
  <cp:lastModifiedBy>Karpagam J</cp:lastModifiedBy>
  <cp:revision>2</cp:revision>
  <dcterms:created xsi:type="dcterms:W3CDTF">2024-08-27T07:15:37Z</dcterms:created>
  <dcterms:modified xsi:type="dcterms:W3CDTF">2024-08-27T12:47:51Z</dcterms:modified>
</cp:coreProperties>
</file>