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7" d="100"/>
          <a:sy n="87" d="100"/>
        </p:scale>
        <p:origin x="35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988077" y="5224829"/>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:PRIYADHARSHINI S</a:t>
            </a:r>
          </a:p>
          <a:p>
            <a:r>
              <a:rPr lang="en-US" sz="2000" b="1">
                <a:latin typeface="Calibri" panose="020F0502020204030204" pitchFamily="34" charset="0"/>
                <a:ea typeface="Calibri" panose="020F0502020204030204" pitchFamily="34" charset="0"/>
                <a:cs typeface="Calibri" panose="020F0502020204030204" pitchFamily="34" charset="0"/>
              </a:rPr>
              <a:t>Student </a:t>
            </a:r>
            <a:r>
              <a:rPr lang="en-US" sz="2000" b="1" dirty="0">
                <a:latin typeface="Calibri" panose="020F0502020204030204" pitchFamily="34" charset="0"/>
                <a:ea typeface="Calibri" panose="020F0502020204030204" pitchFamily="34" charset="0"/>
                <a:cs typeface="Calibri" panose="020F0502020204030204" pitchFamily="34" charset="0"/>
              </a:rPr>
              <a:t>ID </a:t>
            </a:r>
            <a:r>
              <a:rPr lang="en-US" sz="2000" b="1">
                <a:latin typeface="Calibri" panose="020F0502020204030204" pitchFamily="34" charset="0"/>
                <a:ea typeface="Calibri" panose="020F0502020204030204" pitchFamily="34" charset="0"/>
                <a:cs typeface="Calibri" panose="020F0502020204030204" pitchFamily="34" charset="0"/>
              </a:rPr>
              <a:t>: au613021104071</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Preethi S</cp:lastModifiedBy>
  <cp:revision>38</cp:revision>
  <dcterms:created xsi:type="dcterms:W3CDTF">2024-04-08T08:29:47Z</dcterms:created>
  <dcterms:modified xsi:type="dcterms:W3CDTF">2024-04-09T17:34:56Z</dcterms:modified>
</cp:coreProperties>
</file>