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Priya</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Dharshini.K</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2021-05-26T16:50:10Z</dcterms:created>
  <dcterms:modified xsi:type="dcterms:W3CDTF">2024-04-05T10:10:52Z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