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0"/>
  </p:notesMasterIdLst>
  <p:sldIdLst>
    <p:sldId id="265" r:id="rId3"/>
    <p:sldId id="266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CSBFGQ+EBGaramond-Bold" panose="020B0604020202020204" charset="0"/>
      <p:regular r:id="rId11"/>
    </p:embeddedFont>
    <p:embeddedFont>
      <p:font typeface="EB Garamond ExtraBold" panose="020B0604020202020204" charset="0"/>
      <p:bold r:id="rId12"/>
      <p:boldItalic r:id="rId13"/>
    </p:embeddedFont>
    <p:embeddedFont>
      <p:font typeface="Montserrat ExtraBold" panose="020B0604020202020204" charset="0"/>
      <p:bold r:id="rId14"/>
      <p:boldItalic r:id="rId15"/>
    </p:embeddedFont>
    <p:embeddedFont>
      <p:font typeface="SJNKRS+ArialMT" panose="020B0604020202020204" charset="0"/>
      <p:regular r:id="rId16"/>
    </p:embeddedFont>
    <p:embeddedFont>
      <p:font typeface="WTWGOU+Arial-BoldMT" panose="020B0604020202020204" charset="0"/>
      <p:regular r:id="rId17"/>
    </p:embeddedFont>
    <p:embeddedFont>
      <p:font typeface="EB Garamond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Public San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hg/wVzJmyMG5kAbdOVI1pDzc0Y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 snapToGrid="0">
      <p:cViewPr varScale="1">
        <p:scale>
          <a:sx n="107" d="100"/>
          <a:sy n="107" d="100"/>
        </p:scale>
        <p:origin x="306" y="90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41307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5010" y="8683980"/>
            <a:ext cx="2971800" cy="457200"/>
          </a:xfrm>
          <a:prstGeom prst="rect">
            <a:avLst/>
          </a:prstGeom>
        </p:spPr>
        <p:txBody>
          <a:bodyPr/>
          <a:lstStyle/>
          <a:p>
            <a:fld id="{91D8CBFA-D2B6-4897-90E8-867ACFE8AE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44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" name="Google Shape;3666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4701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139e008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7" name="Google Shape;3677;g2139e008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3250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3" name="Google Shape;3683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4" name="Google Shape;3684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71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8" name="Google Shape;3698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0493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3" name="Google Shape;3703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4" name="Google Shape;3704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936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1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1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1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4000" cy="5135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214"/>
          <p:cNvCxnSpPr/>
          <p:nvPr/>
        </p:nvCxnSpPr>
        <p:spPr>
          <a:xfrm>
            <a:off x="343814" y="3257405"/>
            <a:ext cx="527043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21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679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pPr/>
              <a:t>11/14/2023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1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5" y="225963"/>
            <a:ext cx="175200" cy="4248355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/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/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/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/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/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/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/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/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/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/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/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/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/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/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6"/>
          <p:cNvGrpSpPr/>
          <p:nvPr/>
        </p:nvGrpSpPr>
        <p:grpSpPr>
          <a:xfrm>
            <a:off x="270513" y="225968"/>
            <a:ext cx="175242" cy="4775197"/>
            <a:chOff x="270520" y="1140367"/>
            <a:chExt cx="175260" cy="4075443"/>
          </a:xfrm>
        </p:grpSpPr>
        <p:grpSp>
          <p:nvGrpSpPr>
            <p:cNvPr id="20" name="Google Shape;20;p216"/>
            <p:cNvGrpSpPr/>
            <p:nvPr/>
          </p:nvGrpSpPr>
          <p:grpSpPr>
            <a:xfrm>
              <a:off x="270520" y="3891468"/>
              <a:ext cx="175260" cy="1324342"/>
              <a:chOff x="129115" y="3948030"/>
              <a:chExt cx="175260" cy="1324342"/>
            </a:xfrm>
          </p:grpSpPr>
          <p:sp>
            <p:nvSpPr>
              <p:cNvPr id="21" name="Google Shape;21;p216"/>
              <p:cNvSpPr/>
              <p:nvPr/>
            </p:nvSpPr>
            <p:spPr>
              <a:xfrm>
                <a:off x="129115" y="394803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" name="Google Shape;22;p216"/>
              <p:cNvCxnSpPr/>
              <p:nvPr/>
            </p:nvCxnSpPr>
            <p:spPr>
              <a:xfrm>
                <a:off x="216745" y="415952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16"/>
            <p:cNvGrpSpPr/>
            <p:nvPr/>
          </p:nvGrpSpPr>
          <p:grpSpPr>
            <a:xfrm>
              <a:off x="270520" y="1140367"/>
              <a:ext cx="175260" cy="2488023"/>
              <a:chOff x="129115" y="1196929"/>
              <a:chExt cx="175260" cy="2488023"/>
            </a:xfrm>
          </p:grpSpPr>
          <p:cxnSp>
            <p:nvCxnSpPr>
              <p:cNvPr id="24" name="Google Shape;24;p216"/>
              <p:cNvCxnSpPr/>
              <p:nvPr/>
            </p:nvCxnSpPr>
            <p:spPr>
              <a:xfrm flipH="1">
                <a:off x="214345" y="1402852"/>
                <a:ext cx="2400" cy="22821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" name="Google Shape;25;p216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/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3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2.xml"/><Relationship Id="rId117" Type="http://schemas.openxmlformats.org/officeDocument/2006/relationships/theme" Target="../theme/theme2.xml"/><Relationship Id="rId21" Type="http://schemas.openxmlformats.org/officeDocument/2006/relationships/slideLayout" Target="../slideLayouts/slideLayout137.xml"/><Relationship Id="rId42" Type="http://schemas.openxmlformats.org/officeDocument/2006/relationships/slideLayout" Target="../slideLayouts/slideLayout158.xml"/><Relationship Id="rId47" Type="http://schemas.openxmlformats.org/officeDocument/2006/relationships/slideLayout" Target="../slideLayouts/slideLayout163.xml"/><Relationship Id="rId63" Type="http://schemas.openxmlformats.org/officeDocument/2006/relationships/slideLayout" Target="../slideLayouts/slideLayout179.xml"/><Relationship Id="rId68" Type="http://schemas.openxmlformats.org/officeDocument/2006/relationships/slideLayout" Target="../slideLayouts/slideLayout184.xml"/><Relationship Id="rId84" Type="http://schemas.openxmlformats.org/officeDocument/2006/relationships/slideLayout" Target="../slideLayouts/slideLayout200.xml"/><Relationship Id="rId89" Type="http://schemas.openxmlformats.org/officeDocument/2006/relationships/slideLayout" Target="../slideLayouts/slideLayout205.xml"/><Relationship Id="rId112" Type="http://schemas.openxmlformats.org/officeDocument/2006/relationships/slideLayout" Target="../slideLayouts/slideLayout228.xml"/><Relationship Id="rId16" Type="http://schemas.openxmlformats.org/officeDocument/2006/relationships/slideLayout" Target="../slideLayouts/slideLayout132.xml"/><Relationship Id="rId107" Type="http://schemas.openxmlformats.org/officeDocument/2006/relationships/slideLayout" Target="../slideLayouts/slideLayout223.xml"/><Relationship Id="rId11" Type="http://schemas.openxmlformats.org/officeDocument/2006/relationships/slideLayout" Target="../slideLayouts/slideLayout127.xml"/><Relationship Id="rId24" Type="http://schemas.openxmlformats.org/officeDocument/2006/relationships/slideLayout" Target="../slideLayouts/slideLayout140.xml"/><Relationship Id="rId32" Type="http://schemas.openxmlformats.org/officeDocument/2006/relationships/slideLayout" Target="../slideLayouts/slideLayout148.xml"/><Relationship Id="rId37" Type="http://schemas.openxmlformats.org/officeDocument/2006/relationships/slideLayout" Target="../slideLayouts/slideLayout153.xml"/><Relationship Id="rId40" Type="http://schemas.openxmlformats.org/officeDocument/2006/relationships/slideLayout" Target="../slideLayouts/slideLayout156.xml"/><Relationship Id="rId45" Type="http://schemas.openxmlformats.org/officeDocument/2006/relationships/slideLayout" Target="../slideLayouts/slideLayout161.xml"/><Relationship Id="rId53" Type="http://schemas.openxmlformats.org/officeDocument/2006/relationships/slideLayout" Target="../slideLayouts/slideLayout169.xml"/><Relationship Id="rId58" Type="http://schemas.openxmlformats.org/officeDocument/2006/relationships/slideLayout" Target="../slideLayouts/slideLayout174.xml"/><Relationship Id="rId66" Type="http://schemas.openxmlformats.org/officeDocument/2006/relationships/slideLayout" Target="../slideLayouts/slideLayout182.xml"/><Relationship Id="rId74" Type="http://schemas.openxmlformats.org/officeDocument/2006/relationships/slideLayout" Target="../slideLayouts/slideLayout190.xml"/><Relationship Id="rId79" Type="http://schemas.openxmlformats.org/officeDocument/2006/relationships/slideLayout" Target="../slideLayouts/slideLayout195.xml"/><Relationship Id="rId87" Type="http://schemas.openxmlformats.org/officeDocument/2006/relationships/slideLayout" Target="../slideLayouts/slideLayout203.xml"/><Relationship Id="rId102" Type="http://schemas.openxmlformats.org/officeDocument/2006/relationships/slideLayout" Target="../slideLayouts/slideLayout218.xml"/><Relationship Id="rId110" Type="http://schemas.openxmlformats.org/officeDocument/2006/relationships/slideLayout" Target="../slideLayouts/slideLayout226.xml"/><Relationship Id="rId115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121.xml"/><Relationship Id="rId61" Type="http://schemas.openxmlformats.org/officeDocument/2006/relationships/slideLayout" Target="../slideLayouts/slideLayout177.xml"/><Relationship Id="rId82" Type="http://schemas.openxmlformats.org/officeDocument/2006/relationships/slideLayout" Target="../slideLayouts/slideLayout198.xml"/><Relationship Id="rId90" Type="http://schemas.openxmlformats.org/officeDocument/2006/relationships/slideLayout" Target="../slideLayouts/slideLayout206.xml"/><Relationship Id="rId95" Type="http://schemas.openxmlformats.org/officeDocument/2006/relationships/slideLayout" Target="../slideLayouts/slideLayout211.xml"/><Relationship Id="rId19" Type="http://schemas.openxmlformats.org/officeDocument/2006/relationships/slideLayout" Target="../slideLayouts/slideLayout135.xml"/><Relationship Id="rId14" Type="http://schemas.openxmlformats.org/officeDocument/2006/relationships/slideLayout" Target="../slideLayouts/slideLayout130.xml"/><Relationship Id="rId22" Type="http://schemas.openxmlformats.org/officeDocument/2006/relationships/slideLayout" Target="../slideLayouts/slideLayout138.xml"/><Relationship Id="rId27" Type="http://schemas.openxmlformats.org/officeDocument/2006/relationships/slideLayout" Target="../slideLayouts/slideLayout143.xml"/><Relationship Id="rId30" Type="http://schemas.openxmlformats.org/officeDocument/2006/relationships/slideLayout" Target="../slideLayouts/slideLayout146.xml"/><Relationship Id="rId35" Type="http://schemas.openxmlformats.org/officeDocument/2006/relationships/slideLayout" Target="../slideLayouts/slideLayout151.xml"/><Relationship Id="rId43" Type="http://schemas.openxmlformats.org/officeDocument/2006/relationships/slideLayout" Target="../slideLayouts/slideLayout159.xml"/><Relationship Id="rId48" Type="http://schemas.openxmlformats.org/officeDocument/2006/relationships/slideLayout" Target="../slideLayouts/slideLayout164.xml"/><Relationship Id="rId56" Type="http://schemas.openxmlformats.org/officeDocument/2006/relationships/slideLayout" Target="../slideLayouts/slideLayout172.xml"/><Relationship Id="rId64" Type="http://schemas.openxmlformats.org/officeDocument/2006/relationships/slideLayout" Target="../slideLayouts/slideLayout180.xml"/><Relationship Id="rId69" Type="http://schemas.openxmlformats.org/officeDocument/2006/relationships/slideLayout" Target="../slideLayouts/slideLayout185.xml"/><Relationship Id="rId77" Type="http://schemas.openxmlformats.org/officeDocument/2006/relationships/slideLayout" Target="../slideLayouts/slideLayout193.xml"/><Relationship Id="rId100" Type="http://schemas.openxmlformats.org/officeDocument/2006/relationships/slideLayout" Target="../slideLayouts/slideLayout216.xml"/><Relationship Id="rId105" Type="http://schemas.openxmlformats.org/officeDocument/2006/relationships/slideLayout" Target="../slideLayouts/slideLayout221.xml"/><Relationship Id="rId113" Type="http://schemas.openxmlformats.org/officeDocument/2006/relationships/slideLayout" Target="../slideLayouts/slideLayout229.xml"/><Relationship Id="rId8" Type="http://schemas.openxmlformats.org/officeDocument/2006/relationships/slideLayout" Target="../slideLayouts/slideLayout124.xml"/><Relationship Id="rId51" Type="http://schemas.openxmlformats.org/officeDocument/2006/relationships/slideLayout" Target="../slideLayouts/slideLayout167.xml"/><Relationship Id="rId72" Type="http://schemas.openxmlformats.org/officeDocument/2006/relationships/slideLayout" Target="../slideLayouts/slideLayout188.xml"/><Relationship Id="rId80" Type="http://schemas.openxmlformats.org/officeDocument/2006/relationships/slideLayout" Target="../slideLayouts/slideLayout196.xml"/><Relationship Id="rId85" Type="http://schemas.openxmlformats.org/officeDocument/2006/relationships/slideLayout" Target="../slideLayouts/slideLayout201.xml"/><Relationship Id="rId93" Type="http://schemas.openxmlformats.org/officeDocument/2006/relationships/slideLayout" Target="../slideLayouts/slideLayout209.xml"/><Relationship Id="rId98" Type="http://schemas.openxmlformats.org/officeDocument/2006/relationships/slideLayout" Target="../slideLayouts/slideLayout214.xml"/><Relationship Id="rId3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8.xml"/><Relationship Id="rId17" Type="http://schemas.openxmlformats.org/officeDocument/2006/relationships/slideLayout" Target="../slideLayouts/slideLayout133.xml"/><Relationship Id="rId25" Type="http://schemas.openxmlformats.org/officeDocument/2006/relationships/slideLayout" Target="../slideLayouts/slideLayout141.xml"/><Relationship Id="rId33" Type="http://schemas.openxmlformats.org/officeDocument/2006/relationships/slideLayout" Target="../slideLayouts/slideLayout149.xml"/><Relationship Id="rId38" Type="http://schemas.openxmlformats.org/officeDocument/2006/relationships/slideLayout" Target="../slideLayouts/slideLayout154.xml"/><Relationship Id="rId46" Type="http://schemas.openxmlformats.org/officeDocument/2006/relationships/slideLayout" Target="../slideLayouts/slideLayout162.xml"/><Relationship Id="rId59" Type="http://schemas.openxmlformats.org/officeDocument/2006/relationships/slideLayout" Target="../slideLayouts/slideLayout175.xml"/><Relationship Id="rId67" Type="http://schemas.openxmlformats.org/officeDocument/2006/relationships/slideLayout" Target="../slideLayouts/slideLayout183.xml"/><Relationship Id="rId103" Type="http://schemas.openxmlformats.org/officeDocument/2006/relationships/slideLayout" Target="../slideLayouts/slideLayout219.xml"/><Relationship Id="rId108" Type="http://schemas.openxmlformats.org/officeDocument/2006/relationships/slideLayout" Target="../slideLayouts/slideLayout224.xml"/><Relationship Id="rId116" Type="http://schemas.openxmlformats.org/officeDocument/2006/relationships/slideLayout" Target="../slideLayouts/slideLayout232.xml"/><Relationship Id="rId20" Type="http://schemas.openxmlformats.org/officeDocument/2006/relationships/slideLayout" Target="../slideLayouts/slideLayout136.xml"/><Relationship Id="rId41" Type="http://schemas.openxmlformats.org/officeDocument/2006/relationships/slideLayout" Target="../slideLayouts/slideLayout157.xml"/><Relationship Id="rId54" Type="http://schemas.openxmlformats.org/officeDocument/2006/relationships/slideLayout" Target="../slideLayouts/slideLayout170.xml"/><Relationship Id="rId62" Type="http://schemas.openxmlformats.org/officeDocument/2006/relationships/slideLayout" Target="../slideLayouts/slideLayout178.xml"/><Relationship Id="rId70" Type="http://schemas.openxmlformats.org/officeDocument/2006/relationships/slideLayout" Target="../slideLayouts/slideLayout186.xml"/><Relationship Id="rId75" Type="http://schemas.openxmlformats.org/officeDocument/2006/relationships/slideLayout" Target="../slideLayouts/slideLayout191.xml"/><Relationship Id="rId83" Type="http://schemas.openxmlformats.org/officeDocument/2006/relationships/slideLayout" Target="../slideLayouts/slideLayout199.xml"/><Relationship Id="rId88" Type="http://schemas.openxmlformats.org/officeDocument/2006/relationships/slideLayout" Target="../slideLayouts/slideLayout204.xml"/><Relationship Id="rId91" Type="http://schemas.openxmlformats.org/officeDocument/2006/relationships/slideLayout" Target="../slideLayouts/slideLayout207.xml"/><Relationship Id="rId96" Type="http://schemas.openxmlformats.org/officeDocument/2006/relationships/slideLayout" Target="../slideLayouts/slideLayout212.xml"/><Relationship Id="rId111" Type="http://schemas.openxmlformats.org/officeDocument/2006/relationships/slideLayout" Target="../slideLayouts/slideLayout227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5" Type="http://schemas.openxmlformats.org/officeDocument/2006/relationships/slideLayout" Target="../slideLayouts/slideLayout131.xml"/><Relationship Id="rId23" Type="http://schemas.openxmlformats.org/officeDocument/2006/relationships/slideLayout" Target="../slideLayouts/slideLayout139.xml"/><Relationship Id="rId28" Type="http://schemas.openxmlformats.org/officeDocument/2006/relationships/slideLayout" Target="../slideLayouts/slideLayout144.xml"/><Relationship Id="rId36" Type="http://schemas.openxmlformats.org/officeDocument/2006/relationships/slideLayout" Target="../slideLayouts/slideLayout152.xml"/><Relationship Id="rId49" Type="http://schemas.openxmlformats.org/officeDocument/2006/relationships/slideLayout" Target="../slideLayouts/slideLayout165.xml"/><Relationship Id="rId57" Type="http://schemas.openxmlformats.org/officeDocument/2006/relationships/slideLayout" Target="../slideLayouts/slideLayout173.xml"/><Relationship Id="rId106" Type="http://schemas.openxmlformats.org/officeDocument/2006/relationships/slideLayout" Target="../slideLayouts/slideLayout222.xml"/><Relationship Id="rId114" Type="http://schemas.openxmlformats.org/officeDocument/2006/relationships/slideLayout" Target="../slideLayouts/slideLayout230.xml"/><Relationship Id="rId10" Type="http://schemas.openxmlformats.org/officeDocument/2006/relationships/slideLayout" Target="../slideLayouts/slideLayout126.xml"/><Relationship Id="rId31" Type="http://schemas.openxmlformats.org/officeDocument/2006/relationships/slideLayout" Target="../slideLayouts/slideLayout147.xml"/><Relationship Id="rId44" Type="http://schemas.openxmlformats.org/officeDocument/2006/relationships/slideLayout" Target="../slideLayouts/slideLayout160.xml"/><Relationship Id="rId52" Type="http://schemas.openxmlformats.org/officeDocument/2006/relationships/slideLayout" Target="../slideLayouts/slideLayout168.xml"/><Relationship Id="rId60" Type="http://schemas.openxmlformats.org/officeDocument/2006/relationships/slideLayout" Target="../slideLayouts/slideLayout176.xml"/><Relationship Id="rId65" Type="http://schemas.openxmlformats.org/officeDocument/2006/relationships/slideLayout" Target="../slideLayouts/slideLayout181.xml"/><Relationship Id="rId73" Type="http://schemas.openxmlformats.org/officeDocument/2006/relationships/slideLayout" Target="../slideLayouts/slideLayout189.xml"/><Relationship Id="rId78" Type="http://schemas.openxmlformats.org/officeDocument/2006/relationships/slideLayout" Target="../slideLayouts/slideLayout194.xml"/><Relationship Id="rId81" Type="http://schemas.openxmlformats.org/officeDocument/2006/relationships/slideLayout" Target="../slideLayouts/slideLayout197.xml"/><Relationship Id="rId86" Type="http://schemas.openxmlformats.org/officeDocument/2006/relationships/slideLayout" Target="../slideLayouts/slideLayout202.xml"/><Relationship Id="rId94" Type="http://schemas.openxmlformats.org/officeDocument/2006/relationships/slideLayout" Target="../slideLayouts/slideLayout210.xml"/><Relationship Id="rId99" Type="http://schemas.openxmlformats.org/officeDocument/2006/relationships/slideLayout" Target="../slideLayouts/slideLayout215.xml"/><Relationship Id="rId101" Type="http://schemas.openxmlformats.org/officeDocument/2006/relationships/slideLayout" Target="../slideLayouts/slideLayout217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3" Type="http://schemas.openxmlformats.org/officeDocument/2006/relationships/slideLayout" Target="../slideLayouts/slideLayout129.xml"/><Relationship Id="rId18" Type="http://schemas.openxmlformats.org/officeDocument/2006/relationships/slideLayout" Target="../slideLayouts/slideLayout134.xml"/><Relationship Id="rId39" Type="http://schemas.openxmlformats.org/officeDocument/2006/relationships/slideLayout" Target="../slideLayouts/slideLayout155.xml"/><Relationship Id="rId109" Type="http://schemas.openxmlformats.org/officeDocument/2006/relationships/slideLayout" Target="../slideLayouts/slideLayout225.xml"/><Relationship Id="rId34" Type="http://schemas.openxmlformats.org/officeDocument/2006/relationships/slideLayout" Target="../slideLayouts/slideLayout150.xml"/><Relationship Id="rId50" Type="http://schemas.openxmlformats.org/officeDocument/2006/relationships/slideLayout" Target="../slideLayouts/slideLayout166.xml"/><Relationship Id="rId55" Type="http://schemas.openxmlformats.org/officeDocument/2006/relationships/slideLayout" Target="../slideLayouts/slideLayout171.xml"/><Relationship Id="rId76" Type="http://schemas.openxmlformats.org/officeDocument/2006/relationships/slideLayout" Target="../slideLayouts/slideLayout192.xml"/><Relationship Id="rId97" Type="http://schemas.openxmlformats.org/officeDocument/2006/relationships/slideLayout" Target="../slideLayouts/slideLayout213.xml"/><Relationship Id="rId104" Type="http://schemas.openxmlformats.org/officeDocument/2006/relationships/slideLayout" Target="../slideLayouts/slideLayout220.xml"/><Relationship Id="rId7" Type="http://schemas.openxmlformats.org/officeDocument/2006/relationships/slideLayout" Target="../slideLayouts/slideLayout123.xml"/><Relationship Id="rId71" Type="http://schemas.openxmlformats.org/officeDocument/2006/relationships/slideLayout" Target="../slideLayouts/slideLayout187.xml"/><Relationship Id="rId92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118.xml"/><Relationship Id="rId29" Type="http://schemas.openxmlformats.org/officeDocument/2006/relationships/slideLayout" Target="../slideLayouts/slideLayout1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  <p:sldLayoutId id="2147483708" r:id="rId59"/>
    <p:sldLayoutId id="2147483709" r:id="rId60"/>
    <p:sldLayoutId id="2147483710" r:id="rId61"/>
    <p:sldLayoutId id="2147483711" r:id="rId62"/>
    <p:sldLayoutId id="2147483712" r:id="rId63"/>
    <p:sldLayoutId id="2147483713" r:id="rId64"/>
    <p:sldLayoutId id="2147483714" r:id="rId65"/>
    <p:sldLayoutId id="2147483715" r:id="rId66"/>
    <p:sldLayoutId id="2147483716" r:id="rId67"/>
    <p:sldLayoutId id="2147483717" r:id="rId68"/>
    <p:sldLayoutId id="2147483718" r:id="rId69"/>
    <p:sldLayoutId id="2147483719" r:id="rId70"/>
    <p:sldLayoutId id="2147483720" r:id="rId71"/>
    <p:sldLayoutId id="2147483721" r:id="rId72"/>
    <p:sldLayoutId id="2147483722" r:id="rId73"/>
    <p:sldLayoutId id="2147483723" r:id="rId74"/>
    <p:sldLayoutId id="2147483724" r:id="rId75"/>
    <p:sldLayoutId id="2147483725" r:id="rId76"/>
    <p:sldLayoutId id="2147483726" r:id="rId77"/>
    <p:sldLayoutId id="2147483727" r:id="rId78"/>
    <p:sldLayoutId id="2147483728" r:id="rId79"/>
    <p:sldLayoutId id="2147483729" r:id="rId80"/>
    <p:sldLayoutId id="2147483730" r:id="rId81"/>
    <p:sldLayoutId id="2147483731" r:id="rId82"/>
    <p:sldLayoutId id="2147483732" r:id="rId83"/>
    <p:sldLayoutId id="2147483733" r:id="rId84"/>
    <p:sldLayoutId id="2147483734" r:id="rId85"/>
    <p:sldLayoutId id="2147483735" r:id="rId86"/>
    <p:sldLayoutId id="2147483736" r:id="rId87"/>
    <p:sldLayoutId id="2147483737" r:id="rId88"/>
    <p:sldLayoutId id="2147483738" r:id="rId89"/>
    <p:sldLayoutId id="2147483739" r:id="rId90"/>
    <p:sldLayoutId id="2147483740" r:id="rId91"/>
    <p:sldLayoutId id="2147483741" r:id="rId92"/>
    <p:sldLayoutId id="2147483742" r:id="rId93"/>
    <p:sldLayoutId id="2147483743" r:id="rId94"/>
    <p:sldLayoutId id="2147483744" r:id="rId95"/>
    <p:sldLayoutId id="2147483745" r:id="rId96"/>
    <p:sldLayoutId id="2147483746" r:id="rId97"/>
    <p:sldLayoutId id="2147483747" r:id="rId98"/>
    <p:sldLayoutId id="2147483748" r:id="rId99"/>
    <p:sldLayoutId id="2147483749" r:id="rId100"/>
    <p:sldLayoutId id="2147483750" r:id="rId101"/>
    <p:sldLayoutId id="2147483751" r:id="rId102"/>
    <p:sldLayoutId id="2147483752" r:id="rId103"/>
    <p:sldLayoutId id="2147483753" r:id="rId104"/>
    <p:sldLayoutId id="2147483754" r:id="rId105"/>
    <p:sldLayoutId id="2147483755" r:id="rId106"/>
    <p:sldLayoutId id="2147483756" r:id="rId107"/>
    <p:sldLayoutId id="2147483757" r:id="rId108"/>
    <p:sldLayoutId id="2147483758" r:id="rId109"/>
    <p:sldLayoutId id="2147483759" r:id="rId110"/>
    <p:sldLayoutId id="2147483760" r:id="rId111"/>
    <p:sldLayoutId id="2147483761" r:id="rId112"/>
    <p:sldLayoutId id="2147483762" r:id="rId113"/>
    <p:sldLayoutId id="2147483763" r:id="rId114"/>
    <p:sldLayoutId id="2147483765" r:id="rId115"/>
    <p:sldLayoutId id="2147483884" r:id="rId1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3" r:id="rId1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" y="2317072"/>
            <a:ext cx="4079518" cy="659331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/>
              <a:t>Food Delivery Website and </a:t>
            </a:r>
            <a:r>
              <a:rPr lang="en-US" dirty="0" smtClean="0"/>
              <a:t>Application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0" y="3466013"/>
            <a:ext cx="3459408" cy="44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2400" b="1" dirty="0" smtClean="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- 4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3050" y="665825"/>
            <a:ext cx="4420892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3"/>
              </a:lnSpc>
            </a:pPr>
            <a:r>
              <a:rPr lang="en-US" sz="1850" b="1" spc="-10" dirty="0">
                <a:solidFill>
                  <a:srgbClr val="C88C32"/>
                </a:solidFill>
                <a:latin typeface="CSBFGQ+EBGaramond-Bold"/>
                <a:cs typeface="CSBFGQ+EBGaramond-Bold"/>
              </a:rPr>
              <a:t>Food Delivery</a:t>
            </a:r>
          </a:p>
          <a:p>
            <a:pPr>
              <a:lnSpc>
                <a:spcPts val="2383"/>
              </a:lnSpc>
            </a:pPr>
            <a:r>
              <a:rPr lang="en-US" sz="1850" b="1" spc="-10" dirty="0">
                <a:solidFill>
                  <a:srgbClr val="C88C32"/>
                </a:solidFill>
                <a:latin typeface="CSBFGQ+EBGaramond-Bold"/>
                <a:cs typeface="CSBFGQ+EBGaramond-Bold"/>
              </a:rPr>
              <a:t>Website and </a:t>
            </a:r>
            <a:r>
              <a:rPr lang="en-US" sz="1850" b="1" spc="-10" dirty="0" smtClean="0">
                <a:solidFill>
                  <a:srgbClr val="C88C32"/>
                </a:solidFill>
                <a:latin typeface="CSBFGQ+EBGaramond-Bold"/>
                <a:cs typeface="CSBFGQ+EBGaramond-Bold"/>
              </a:rPr>
              <a:t>Application</a:t>
            </a:r>
            <a:endParaRPr sz="1850" b="1" spc="-10" dirty="0">
              <a:solidFill>
                <a:srgbClr val="C88C32"/>
              </a:solidFill>
              <a:latin typeface="CSBFGQ+EBGaramond-Bold"/>
              <a:cs typeface="CSBFGQ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282" y="1214428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SJNKRS+ArialMT"/>
                <a:cs typeface="SJNKRS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Batch</a:t>
            </a:r>
          </a:p>
        </p:txBody>
      </p:sp>
      <p:sp>
        <p:nvSpPr>
          <p:cNvPr id="12" name="object 5"/>
          <p:cNvSpPr txBox="1"/>
          <p:nvPr/>
        </p:nvSpPr>
        <p:spPr>
          <a:xfrm>
            <a:off x="428596" y="1214428"/>
            <a:ext cx="4043765" cy="1138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Food delivery apps are a type of restaurant delivery/ takeout software that connects consumers with local restaurants, grocery stores, convenience stores, etc., by providing a convenient way to order food that's delivered to their doorstep..</a:t>
            </a:r>
            <a:endParaRPr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214282" y="2786064"/>
            <a:ext cx="221457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au420420205013</a:t>
            </a:r>
            <a:endParaRPr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214282" y="3143254"/>
            <a:ext cx="2214578" cy="27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au420420205017</a:t>
            </a:r>
            <a:endParaRPr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bject 3"/>
          <p:cNvSpPr txBox="1"/>
          <p:nvPr/>
        </p:nvSpPr>
        <p:spPr>
          <a:xfrm>
            <a:off x="214282" y="3571882"/>
            <a:ext cx="221457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au420420205006</a:t>
            </a:r>
            <a:endParaRPr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3"/>
          <p:cNvSpPr txBox="1"/>
          <p:nvPr/>
        </p:nvSpPr>
        <p:spPr>
          <a:xfrm>
            <a:off x="214282" y="3929072"/>
            <a:ext cx="2214578" cy="27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au420420205020</a:t>
            </a:r>
            <a:endParaRPr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bject 3"/>
          <p:cNvSpPr txBox="1"/>
          <p:nvPr/>
        </p:nvSpPr>
        <p:spPr>
          <a:xfrm>
            <a:off x="1928794" y="2786064"/>
            <a:ext cx="2214578" cy="27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3"/>
              </a:lnSpc>
            </a:pPr>
            <a:r>
              <a:rPr lang="en-US" sz="1600" b="1" spc="-1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Jayalakshmi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bject 3"/>
          <p:cNvSpPr txBox="1"/>
          <p:nvPr/>
        </p:nvSpPr>
        <p:spPr>
          <a:xfrm>
            <a:off x="1928794" y="3143254"/>
            <a:ext cx="2214578" cy="27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3"/>
              </a:lnSpc>
            </a:pPr>
            <a:r>
              <a:rPr lang="en-US" sz="1600" b="1" spc="-1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Nandhini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bject 3"/>
          <p:cNvSpPr txBox="1"/>
          <p:nvPr/>
        </p:nvSpPr>
        <p:spPr>
          <a:xfrm>
            <a:off x="1928794" y="3571882"/>
            <a:ext cx="2214578" cy="27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3"/>
              </a:lnSpc>
            </a:pPr>
            <a:r>
              <a:rPr lang="en-US" sz="1600" b="1" spc="-1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Divyadharshini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bject 3"/>
          <p:cNvSpPr txBox="1"/>
          <p:nvPr/>
        </p:nvSpPr>
        <p:spPr>
          <a:xfrm>
            <a:off x="1928794" y="3929072"/>
            <a:ext cx="2214578" cy="27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Priyadharshini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object 3"/>
          <p:cNvSpPr txBox="1"/>
          <p:nvPr/>
        </p:nvSpPr>
        <p:spPr>
          <a:xfrm>
            <a:off x="3786182" y="2786064"/>
            <a:ext cx="500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CA2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3786182" y="3143254"/>
            <a:ext cx="500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CA2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bject 3"/>
          <p:cNvSpPr txBox="1"/>
          <p:nvPr/>
        </p:nvSpPr>
        <p:spPr>
          <a:xfrm>
            <a:off x="3786182" y="3571882"/>
            <a:ext cx="500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CA2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object 3"/>
          <p:cNvSpPr txBox="1"/>
          <p:nvPr/>
        </p:nvSpPr>
        <p:spPr>
          <a:xfrm>
            <a:off x="3786182" y="3929072"/>
            <a:ext cx="50006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-1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CA2</a:t>
            </a:r>
            <a:endParaRPr sz="1600" b="1" spc="-1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Google Shape;3669;g1f5d965ad35_0_1833"/>
          <p:cNvSpPr txBox="1">
            <a:spLocks noGrp="1"/>
          </p:cNvSpPr>
          <p:nvPr>
            <p:ph type="body" idx="1"/>
          </p:nvPr>
        </p:nvSpPr>
        <p:spPr>
          <a:xfrm>
            <a:off x="445775" y="615099"/>
            <a:ext cx="6891900" cy="21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Integrate the APIs to frontend to ensure the dynamic feature of website</a:t>
            </a:r>
            <a:endParaRPr sz="1200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Point base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to the severs base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url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calls for each element 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Handle errors in the output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Render output of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apis</a:t>
            </a: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to different low level components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175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B Garamond"/>
              <a:buChar char="●"/>
            </a:pPr>
            <a:r>
              <a:rPr lang="en-US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Secure content of post </a:t>
            </a:r>
            <a:r>
              <a:rPr lang="en-US" dirty="0" err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apis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0" name="Google Shape;3670;g1f5d965ad35_0_1833"/>
          <p:cNvSpPr txBox="1"/>
          <p:nvPr/>
        </p:nvSpPr>
        <p:spPr>
          <a:xfrm>
            <a:off x="445773" y="237125"/>
            <a:ext cx="41841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</a:t>
            </a:r>
            <a:r>
              <a:rPr lang="en-US" sz="1800">
                <a:solidFill>
                  <a:srgbClr val="0B5394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Dynamic Frontend</a:t>
            </a:r>
            <a:endParaRPr sz="1800">
              <a:solidFill>
                <a:srgbClr val="0B5394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1" name="Google Shape;3671;g1f5d965ad35_0_1833"/>
          <p:cNvSpPr txBox="1"/>
          <p:nvPr/>
        </p:nvSpPr>
        <p:spPr>
          <a:xfrm>
            <a:off x="489450" y="2703613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2385028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rgbClr val="0B539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Evaluation Metric:</a:t>
            </a:r>
            <a:endParaRPr sz="1200" i="0" u="none" strike="noStrike" cap="none">
              <a:solidFill>
                <a:srgbClr val="0B539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89450" y="3641971"/>
            <a:ext cx="70485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Developing complicated UI using HTML components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Using props drilling and context to pass variables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Getting familiar with different type of api calls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100"/>
              <a:buFont typeface="EB Garamond"/>
              <a:buChar char="▪"/>
            </a:pPr>
            <a:r>
              <a:rPr lang="en-US" sz="1100">
                <a:latin typeface="EB Garamond"/>
                <a:ea typeface="EB Garamond"/>
                <a:cs typeface="EB Garamond"/>
                <a:sym typeface="EB Garamond"/>
              </a:rPr>
              <a:t>Handling different input data</a:t>
            </a:r>
            <a:endParaRPr sz="1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80" y="32457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C88C3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sz="1800"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g2139e008f02_0_0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Step-Wise Description</a:t>
            </a:r>
            <a:endParaRPr sz="1800" b="1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680" name="Google Shape;3680;g2139e008f02_0_0"/>
          <p:cNvPicPr preferRelativeResize="0"/>
          <p:nvPr/>
        </p:nvPicPr>
        <p:blipFill rotWithShape="1">
          <a:blip r:embed="rId3">
            <a:alphaModFix/>
          </a:blip>
          <a:srcRect l="-65210" t="3320" r="65210" b="-332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1" name="Google Shape;3681;g2139e008f02_0_0"/>
          <p:cNvSpPr txBox="1"/>
          <p:nvPr/>
        </p:nvSpPr>
        <p:spPr>
          <a:xfrm>
            <a:off x="546804" y="348347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Summary of your task</a:t>
            </a:r>
            <a:endParaRPr sz="1800" b="1" i="0" u="none" strike="noStrike" cap="none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023" y="829965"/>
            <a:ext cx="8060777" cy="3139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1). Understand the features and functionalities required for the backend of the software.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2). Spring Boot framework and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used for developing the </a:t>
            </a:r>
            <a:r>
              <a:rPr lang="en-US" sz="1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BackEnd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the software.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3). Installation and Setting up the Integrated Development Environment (IDE).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4). Implement the database using Relational Database Management System.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5). Developing the Server-side logic and creating the Application Programming Interface(API) for the communication between the Front End and Back End.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6). Implementation of secure authentication and authorization mechanisms.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7). Documentation of the Backend code, APIs and database structure.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8). Deployment of the backend code to the server.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pPr>
              <a:lnSpc>
                <a:spcPts val="1800"/>
              </a:lnSpc>
            </a:pP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>
              <a:lnSpc>
                <a:spcPts val="1800"/>
              </a:lnSpc>
            </a:pP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endParaRPr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646805" y="3791373"/>
            <a:ext cx="8081558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600" dirty="0"/>
              <a:t>Building a backend system for a food delivery service involves several components to handle tasks such as order processing, user management, restaurant management, and more. Here's a high-level overview of the key components you might consider for a food delivery </a:t>
            </a:r>
            <a:endParaRPr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" name="Google Shape;3686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7" name="Google Shape;3687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0" name="Google Shape;3700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2"/>
          </p:nvPr>
        </p:nvSpPr>
        <p:spPr>
          <a:xfrm>
            <a:off x="3861088" y="2094617"/>
            <a:ext cx="2722563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45"/>
              </a:lnSpc>
            </a:pPr>
            <a:r>
              <a:rPr lang="en-US" dirty="0">
                <a:solidFill>
                  <a:srgbClr val="BD8738"/>
                </a:solidFill>
                <a:latin typeface="Times New Roman" pitchFamily="18" charset="0"/>
                <a:cs typeface="Times New Roman" pitchFamily="18" charset="0"/>
              </a:rPr>
              <a:t>https://github.com/Priyadharshini1023/food-delivery-website.git</a:t>
            </a:r>
            <a:endParaRPr sz="1400" b="1" dirty="0">
              <a:solidFill>
                <a:srgbClr val="BD8738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" name="Google Shape;3706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410</Words>
  <Application>Microsoft Office PowerPoint</Application>
  <PresentationFormat>On-screen Show (16:9)</PresentationFormat>
  <Paragraphs>63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CSBFGQ+EBGaramond-Bold</vt:lpstr>
      <vt:lpstr>Arial</vt:lpstr>
      <vt:lpstr>Times New Roman</vt:lpstr>
      <vt:lpstr>EB Garamond ExtraBold</vt:lpstr>
      <vt:lpstr>Montserrat ExtraBold</vt:lpstr>
      <vt:lpstr>Arial</vt:lpstr>
      <vt:lpstr>SJNKRS+ArialMT</vt:lpstr>
      <vt:lpstr>WTWGOU+Arial-BoldMT</vt:lpstr>
      <vt:lpstr>Noto Sans Symbols</vt:lpstr>
      <vt:lpstr>EB Garamond</vt:lpstr>
      <vt:lpstr>Calibri</vt:lpstr>
      <vt:lpstr>Public Sans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Manish Sharma</dc:creator>
  <cp:lastModifiedBy>lenovo</cp:lastModifiedBy>
  <cp:revision>5</cp:revision>
  <dcterms:created xsi:type="dcterms:W3CDTF">2020-08-13T11:21:46Z</dcterms:created>
  <dcterms:modified xsi:type="dcterms:W3CDTF">2023-11-14T16:51:55Z</dcterms:modified>
</cp:coreProperties>
</file>