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CHCNIJ+PublicSans-Bold" panose="020B0604020202020204"/>
      <p:regular r:id="rId10"/>
    </p:embeddedFont>
    <p:embeddedFont>
      <p:font typeface="SJNKRS+ArialMT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NEEUU+EBGaramond-Regular" panose="020B0604020202020204"/>
      <p:regular r:id="rId16"/>
    </p:embeddedFont>
    <p:embeddedFont>
      <p:font typeface="WTWGOU+Arial-BoldMT" panose="020B0604020202020204" charset="0"/>
      <p:regular r:id="rId17"/>
    </p:embeddedFont>
    <p:embeddedFont>
      <p:font typeface="IDNLAK+EBGaramond-Medium" panose="020B0604020202020204"/>
      <p:regular r:id="rId18"/>
    </p:embeddedFont>
    <p:embeddedFont>
      <p:font typeface="CSBFGQ+EBGaramond-Bold" panose="020B0604020202020204" charset="0"/>
      <p:regular r:id="rId19"/>
    </p:embeddedFont>
    <p:embeddedFont>
      <p:font typeface="SLFRMA+PublicSans-BoldItalic" panose="020B0604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306" y="9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4FC97-1254-4456-A417-A545E4E25BB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CBFA-D2B6-4897-90E8-867ACFE8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0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8CBFA-D2B6-4897-90E8-867ACFE8AE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59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8CBFA-D2B6-4897-90E8-867ACFE8AE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49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8CBFA-D2B6-4897-90E8-867ACFE8AE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499743"/>
            <a:ext cx="3715264" cy="144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9"/>
              </a:lnSpc>
            </a:pPr>
            <a:r>
              <a:rPr sz="2400" b="1" dirty="0" smtClean="0">
                <a:solidFill>
                  <a:srgbClr val="223669"/>
                </a:solidFill>
                <a:latin typeface="CHCNIJ+PublicSans-Bold"/>
                <a:cs typeface="CHCNIJ+PublicSans-Bold"/>
              </a:rPr>
              <a:t>“</a:t>
            </a:r>
            <a:r>
              <a:rPr lang="en-US" sz="2400" dirty="0"/>
              <a:t>Food Delivery Website and </a:t>
            </a:r>
            <a:r>
              <a:rPr lang="en-US" sz="2400" dirty="0" smtClean="0"/>
              <a:t>Application”</a:t>
            </a:r>
            <a:endParaRPr sz="2400" b="1" dirty="0">
              <a:solidFill>
                <a:srgbClr val="223669"/>
              </a:solidFill>
              <a:latin typeface="CHCNIJ+PublicSans-Bold"/>
              <a:cs typeface="CHCNIJ+PublicSans-Bold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/>
                <a:cs typeface="CHCNIJ+PublicSans-Bold"/>
              </a:rPr>
              <a:t>Task - 2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627534"/>
            <a:ext cx="4625322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3"/>
              </a:lnSpc>
            </a:pPr>
            <a:r>
              <a:rPr lang="en-US" sz="1850" b="1" spc="-10" dirty="0">
                <a:solidFill>
                  <a:srgbClr val="C88C32"/>
                </a:solidFill>
                <a:latin typeface="CSBFGQ+EBGaramond-Bold"/>
                <a:cs typeface="CSBFGQ+EBGaramond-Bold"/>
              </a:rPr>
              <a:t>Food Delivery</a:t>
            </a:r>
          </a:p>
          <a:p>
            <a:pPr>
              <a:lnSpc>
                <a:spcPts val="2383"/>
              </a:lnSpc>
            </a:pPr>
            <a:r>
              <a:rPr lang="en-US" sz="1850" b="1" spc="-10" dirty="0">
                <a:solidFill>
                  <a:srgbClr val="C88C32"/>
                </a:solidFill>
                <a:latin typeface="CSBFGQ+EBGaramond-Bold"/>
                <a:cs typeface="CSBFGQ+EBGaramond-Bold"/>
              </a:rPr>
              <a:t>Website and Application</a:t>
            </a:r>
          </a:p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endParaRPr sz="1850" b="1" spc="-10" dirty="0">
              <a:solidFill>
                <a:srgbClr val="C88C32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282" y="1214428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SJNKRS+ArialMT"/>
                <a:cs typeface="SJNKRS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Batch</a:t>
            </a:r>
          </a:p>
        </p:txBody>
      </p:sp>
      <p:sp>
        <p:nvSpPr>
          <p:cNvPr id="12" name="object 5"/>
          <p:cNvSpPr txBox="1"/>
          <p:nvPr/>
        </p:nvSpPr>
        <p:spPr>
          <a:xfrm>
            <a:off x="428596" y="1214428"/>
            <a:ext cx="4043765" cy="1138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Food delivery apps are a type of restaurant delivery/ takeout software that connects consumers with local restaurants, grocery stores, convenience stores, etc., by providing a convenient way to order food that's delivered to their doorstep</a:t>
            </a:r>
            <a:endParaRPr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214282" y="2786064"/>
            <a:ext cx="221457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au420420205013</a:t>
            </a:r>
            <a:endParaRPr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214282" y="3143254"/>
            <a:ext cx="221457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au420420205017</a:t>
            </a:r>
            <a:endParaRPr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214282" y="3571882"/>
            <a:ext cx="221457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au420420205006</a:t>
            </a:r>
            <a:endParaRPr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214282" y="3929072"/>
            <a:ext cx="221457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au420420205020</a:t>
            </a:r>
            <a:endParaRPr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3"/>
          <p:cNvSpPr txBox="1"/>
          <p:nvPr/>
        </p:nvSpPr>
        <p:spPr>
          <a:xfrm>
            <a:off x="1928794" y="2786064"/>
            <a:ext cx="2214578" cy="27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3"/>
              </a:lnSpc>
            </a:pPr>
            <a:r>
              <a:rPr lang="en-US" sz="1600" b="1" spc="-1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Jayalakshmi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ject 3"/>
          <p:cNvSpPr txBox="1"/>
          <p:nvPr/>
        </p:nvSpPr>
        <p:spPr>
          <a:xfrm>
            <a:off x="1928794" y="3143254"/>
            <a:ext cx="2214578" cy="27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3"/>
              </a:lnSpc>
            </a:pPr>
            <a:r>
              <a:rPr lang="en-US" sz="1600" b="1" spc="-1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Nandhini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3"/>
          <p:cNvSpPr txBox="1"/>
          <p:nvPr/>
        </p:nvSpPr>
        <p:spPr>
          <a:xfrm>
            <a:off x="1928794" y="3571882"/>
            <a:ext cx="2214578" cy="27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3"/>
              </a:lnSpc>
            </a:pPr>
            <a:r>
              <a:rPr lang="en-US" sz="1600" b="1" spc="-1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Divyadharshini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bject 3"/>
          <p:cNvSpPr txBox="1"/>
          <p:nvPr/>
        </p:nvSpPr>
        <p:spPr>
          <a:xfrm>
            <a:off x="1928794" y="3929072"/>
            <a:ext cx="221457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Priyadharshini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bject 3"/>
          <p:cNvSpPr txBox="1"/>
          <p:nvPr/>
        </p:nvSpPr>
        <p:spPr>
          <a:xfrm>
            <a:off x="3786182" y="2786064"/>
            <a:ext cx="50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CA2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786182" y="3143254"/>
            <a:ext cx="50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CA2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bject 3"/>
          <p:cNvSpPr txBox="1"/>
          <p:nvPr/>
        </p:nvSpPr>
        <p:spPr>
          <a:xfrm>
            <a:off x="3786182" y="3571882"/>
            <a:ext cx="50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CA2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bject 3"/>
          <p:cNvSpPr txBox="1"/>
          <p:nvPr/>
        </p:nvSpPr>
        <p:spPr>
          <a:xfrm>
            <a:off x="3786182" y="3929072"/>
            <a:ext cx="50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CA2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Taskꢀ-ꢀ2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CreateꢀUIꢀandꢀimplementꢀvariousꢀcomponentsꢀusingꢀreact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SplitꢀdesignꢀintoꢀcomponentsꢀandꢀHigherꢀorderꢀComponents</a:t>
            </a: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Defineꢀstructureꢀofꢀtheꢀcomponents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Setꢀtheꢀbasicꢀuiꢀcomponentsꢀwithꢀdummyꢀdata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IntegrateꢀtheꢀAPIsꢀtoꢀfrontendꢀtoꢀensureꢀtheꢀdynamicꢀfeatureꢀofꢀwebsite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Pointꢀbaseꢀapiꢀtoꢀtheꢀseversꢀbaseꢀurlꢀ</a:t>
            </a: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Designꢀapiꢀcallsꢀforꢀeachꢀelementꢀ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Handleꢀerrorsꢀinꢀtheꢀoutput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Renderꢀoutputꢀofꢀapisꢀtoꢀdifferentꢀlowꢀlevelꢀcomponents</a:t>
            </a: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Secureꢀcontentꢀofꢀpostꢀapisx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EvaluationꢀMetric: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100%ꢀCompletionꢀofꢀtheꢀaboveꢀtasks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/>
                <a:cs typeface="CHCNIJ+PublicSans-Bold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82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DevelopingꢀcomplicatedꢀUIꢀusingꢀreactꢀcomponents</a:t>
            </a:r>
          </a:p>
          <a:p>
            <a:pPr marL="0" marR="0">
              <a:lnSpc>
                <a:spcPts val="1543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Usingꢀpropsꢀdrillingꢀandꢀcontextꢀtoꢀpassꢀvariables</a:t>
            </a:r>
          </a:p>
          <a:p>
            <a:pPr marL="0" marR="0">
              <a:lnSpc>
                <a:spcPts val="1543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Gettingꢀfamiliarꢀwithꢀdifferentꢀtypeꢀofꢀapiꢀcalls</a:t>
            </a:r>
          </a:p>
          <a:p>
            <a:pPr marL="0" marR="0">
              <a:lnSpc>
                <a:spcPts val="1543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Step-WiseꢀDescription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3560406"/>
            <a:ext cx="2263292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Summaryꢀofꢀyourꢀtask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1472" y="857238"/>
            <a:ext cx="8143932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1). Understanding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specific features and functionalities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of social media websites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include user profiles, news feed, messaging, notifications, etc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ts val="18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2). Visualize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layout and structure of the interface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ts val="18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3).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Create design elements for different sections like profiles, posts, comments, etc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ts val="18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4). Organizing files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directories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include folders for HTML templates, CSS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style sheets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JavaScript files, images, and other assets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ts val="18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5).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Develop a user authentication system for login and registration. </a:t>
            </a:r>
          </a:p>
          <a:p>
            <a:pPr algn="just">
              <a:lnSpc>
                <a:spcPts val="18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6).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Develop the functionality to create, edit, and delete posts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ts val="18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7). Testing website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across different browsers and devices to ensure a consistent experience.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8).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Ensure your website is accessible to users with disabilities.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642910" y="3929072"/>
            <a:ext cx="8072494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sz="1600" dirty="0"/>
              <a:t>Building a frontend for a food delivery application involves creating an interface that allows users to browse restaurants, select items, and place orders. Here's a simplified example using HTML, CSS, and JavaScript: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SetupꢀProjectꢀforꢀCalculatorꢀ</a:t>
            </a:r>
          </a:p>
          <a:p>
            <a:pPr marL="102393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Setupꢀbasicꢀstructureꢀofꢀtext-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editorꢀproject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Createꢀaꢀmainꢀcomponentꢀwithꢀtheꢀ</a:t>
            </a: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outerꢀstructureꢀofꢀcalculator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Createꢀmainꢀcomponentꢀwithꢀ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allꢀfeatureꢀbuttons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Createꢀaꢀbuttonꢀcomponentꢀ</a:t>
            </a:r>
          </a:p>
          <a:p>
            <a:pPr marL="3317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withꢀonꢀclickꢀhandler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Createꢀaꢀjsonꢀobjectꢀtoꢀstoreꢀ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dataꢀforꢀtextꢀeditor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Createꢀaꢀ`ꢀevaluateExpresion`ꢀ</a:t>
            </a:r>
          </a:p>
          <a:p>
            <a:pPr marL="128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functionꢀtoꢀevaluateꢀvalue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Pushꢀbothꢀcodeꢀtoꢀgithub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71934" y="2000246"/>
            <a:ext cx="273231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sz="1400" dirty="0">
                <a:solidFill>
                  <a:srgbClr val="BD8738"/>
                </a:solidFill>
                <a:latin typeface="Times New Roman" pitchFamily="18" charset="0"/>
                <a:cs typeface="Times New Roman" pitchFamily="18" charset="0"/>
              </a:rPr>
              <a:t>https://github.com/Priyadharshini1023/food-delivery-website.git</a:t>
            </a:r>
            <a:endParaRPr lang="en-US" sz="1400" b="1" dirty="0">
              <a:solidFill>
                <a:srgbClr val="BD873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645"/>
              </a:lnSpc>
            </a:pPr>
            <a:endParaRPr sz="1400" b="1" i="1" dirty="0">
              <a:solidFill>
                <a:srgbClr val="BD873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607</Words>
  <Application>Microsoft Office PowerPoint</Application>
  <PresentationFormat>On-screen Show (16:9)</PresentationFormat>
  <Paragraphs>84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CHCNIJ+PublicSans-Bold</vt:lpstr>
      <vt:lpstr>SJNKRS+ArialMT</vt:lpstr>
      <vt:lpstr>Calibri</vt:lpstr>
      <vt:lpstr>LNEEUU+EBGaramond-Regular</vt:lpstr>
      <vt:lpstr>WTWGOU+Arial-BoldMT</vt:lpstr>
      <vt:lpstr>IDNLAK+EBGaramond-Medium</vt:lpstr>
      <vt:lpstr>Times New Roman</vt:lpstr>
      <vt:lpstr>CSBFGQ+EBGaramond-Bold</vt:lpstr>
      <vt:lpstr>SLFRMA+PublicSans-BoldItalic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Welcome</dc:creator>
  <cp:lastModifiedBy>lenovo</cp:lastModifiedBy>
  <cp:revision>11</cp:revision>
  <dcterms:modified xsi:type="dcterms:W3CDTF">2023-11-14T16:51:15Z</dcterms:modified>
</cp:coreProperties>
</file>