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64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Montserrat ExtraBold" panose="020B0604020202020204" charset="0"/>
      <p:bold r:id="rId10"/>
      <p:boldItalic r:id="rId11"/>
    </p:embeddedFont>
    <p:embeddedFont>
      <p:font typeface="CSBFGQ+EBGaramond-Bold" panose="020B0604020202020204" charset="0"/>
      <p:regular r:id="rId12"/>
    </p:embeddedFont>
    <p:embeddedFont>
      <p:font typeface="EB Garamond Medium" panose="020B0604020202020204" charset="0"/>
      <p:regular r:id="rId13"/>
      <p:bold r:id="rId14"/>
      <p:italic r:id="rId15"/>
      <p:boldItalic r:id="rId16"/>
    </p:embeddedFont>
    <p:embeddedFont>
      <p:font typeface="EB Garamond" panose="020B0604020202020204" charset="0"/>
      <p:regular r:id="rId17"/>
    </p:embeddedFont>
    <p:embeddedFont>
      <p:font typeface="EB Garamond ExtraBold" panose="020B0604020202020204" charset="0"/>
      <p:bold r:id="rId18"/>
      <p:boldItalic r:id="rId19"/>
    </p:embeddedFont>
    <p:embeddedFont>
      <p:font typeface="WTWGOU+Arial-BoldMT" panose="020B0604020202020204" charset="0"/>
      <p:regular r:id="rId20"/>
    </p:embeddedFont>
    <p:embeddedFont>
      <p:font typeface="SJNKRS+ArialMT" panose="020B0604020202020204" charset="0"/>
      <p:regular r:id="rId21"/>
    </p:embeddedFont>
    <p:embeddedFont>
      <p:font typeface="Public Sans" panose="020B0604020202020204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395" userDrawn="1">
          <p15:clr>
            <a:srgbClr val="A4A3A4"/>
          </p15:clr>
        </p15:guide>
        <p15:guide id="2" pos="2880" userDrawn="1">
          <p15:clr>
            <a:srgbClr val="9AA0A6"/>
          </p15:clr>
        </p15:guide>
        <p15:guide id="3" orient="horz" pos="1429" userDrawn="1">
          <p15:clr>
            <a:srgbClr val="A4A3A4"/>
          </p15:clr>
        </p15:guide>
        <p15:guide id="4" pos="423" userDrawn="1">
          <p15:clr>
            <a:srgbClr val="A4A3A4"/>
          </p15:clr>
        </p15:guide>
        <p15:guide id="5" orient="horz" pos="158" userDrawn="1">
          <p15:clr>
            <a:srgbClr val="A4A3A4"/>
          </p15:clr>
        </p15:guide>
        <p15:guide id="6" orient="horz" pos="2787" userDrawn="1">
          <p15:clr>
            <a:srgbClr val="A4A3A4"/>
          </p15:clr>
        </p15:guide>
        <p15:guide id="7" pos="2001" userDrawn="1">
          <p15:clr>
            <a:srgbClr val="A4A3A4"/>
          </p15:clr>
        </p15:guide>
        <p15:guide id="8" pos="33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26" y="90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56535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5010" y="8683980"/>
            <a:ext cx="2971800" cy="457200"/>
          </a:xfrm>
          <a:prstGeom prst="rect">
            <a:avLst/>
          </a:prstGeom>
        </p:spPr>
        <p:txBody>
          <a:bodyPr/>
          <a:lstStyle/>
          <a:p>
            <a:fld id="{91D8CBFA-D2B6-4897-90E8-867ACFE8AE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54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1f5dca458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5" name="Google Shape;1845;g1f5dca458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2241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5" name="Google Shape;1855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7203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1f5dca458e3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1f5dca458e3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884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4" name="Google Shape;1874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1396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0" name="Google Shape;1880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1331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40" t="31"/>
          <a:stretch>
            <a:fillRect/>
          </a:stretch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/>
          <a:srcRect t="-864" b="4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/>
          <a:srcRect t="-864" b="4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07" b="41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11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/>
            <a:srcRect t="103" b="43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411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/>
            <a:srcRect t="103" b="43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411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/>
          <a:srcRect l="41" r="40" b="82"/>
          <a:stretch>
            <a:fillRect/>
          </a:stretch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/>
          <a:srcRect l="75" r="89"/>
          <a:stretch>
            <a:fillRect/>
          </a:stretch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/>
          <a:lstStyle/>
          <a:p>
            <a:fld id="{C16525B2-4347-4F72-BAF7-76B19438D329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49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/>
          <a:srcRect l="71" r="59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25" y="226006"/>
            <a:ext cx="175225" cy="429388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41" r="30" b="41"/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411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411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411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54" r="104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901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/>
          <a:srcRect l="51" t="46" r="26" b="10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/>
          <a:srcRect r="42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/>
          <a:srcRect r="42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/>
          <a:srcRect t="44" r="7" b="13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/>
          <a:srcRect t="44" r="7" b="13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/>
          <a:srcRect l="55" r="46" b="126"/>
          <a:stretch>
            <a:fillRect/>
          </a:stretch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slideLayout" Target="../slideLayouts/slideLayout102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slideLayout" Target="../slideLayouts/slideLayout113.xml"/><Relationship Id="rId11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57656" y="2432808"/>
            <a:ext cx="3869060" cy="1107346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Food Delivery Website and Application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Text Placeholder 1"/>
          <p:cNvSpPr txBox="1"/>
          <p:nvPr/>
        </p:nvSpPr>
        <p:spPr>
          <a:xfrm>
            <a:off x="0" y="3466013"/>
            <a:ext cx="3459408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r>
              <a:rPr lang="en-US" sz="2400" b="1" dirty="0" smtClean="0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- 1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8389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4282" y="756790"/>
            <a:ext cx="4357718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85"/>
              </a:lnSpc>
            </a:pPr>
            <a:r>
              <a:rPr lang="en-US" sz="1850" b="1" spc="-10" dirty="0">
                <a:solidFill>
                  <a:srgbClr val="C88C32"/>
                </a:solidFill>
                <a:latin typeface="CSBFGQ+EBGaramond-Bold" panose="020B0604020202020204"/>
                <a:cs typeface="CSBFGQ+EBGaramond-Bold" panose="020B0604020202020204"/>
              </a:rPr>
              <a:t>Food Delivery</a:t>
            </a:r>
          </a:p>
          <a:p>
            <a:pPr>
              <a:lnSpc>
                <a:spcPts val="2385"/>
              </a:lnSpc>
            </a:pPr>
            <a:r>
              <a:rPr lang="en-US" sz="1850" b="1" spc="-10" dirty="0">
                <a:solidFill>
                  <a:srgbClr val="C88C32"/>
                </a:solidFill>
                <a:latin typeface="CSBFGQ+EBGaramond-Bold" panose="020B0604020202020204"/>
                <a:cs typeface="CSBFGQ+EBGaramond-Bold" panose="020B0604020202020204"/>
              </a:rPr>
              <a:t>Website and </a:t>
            </a:r>
            <a:r>
              <a:rPr lang="en-US" sz="1850" b="1" spc="-10" dirty="0" smtClean="0">
                <a:solidFill>
                  <a:srgbClr val="C88C32"/>
                </a:solidFill>
                <a:latin typeface="CSBFGQ+EBGaramond-Bold" panose="020B0604020202020204"/>
                <a:cs typeface="CSBFGQ+EBGaramond-Bold" panose="020B0604020202020204"/>
              </a:rPr>
              <a:t>Application</a:t>
            </a:r>
            <a:endParaRPr sz="1850" b="1" spc="-10" dirty="0">
              <a:solidFill>
                <a:srgbClr val="C88C32"/>
              </a:solidFill>
              <a:latin typeface="CSBFGQ+EBGaramond-Bold" panose="020B0604020202020204"/>
              <a:cs typeface="CSBFGQ+EBGaramond-Bold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4282" y="1214428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SJNKRS+ArialMT" panose="020B0604020202020204"/>
                <a:cs typeface="SJNKRS+ArialMT" panose="020B0604020202020204"/>
              </a:rPr>
              <a:t>▪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TWGOU+Arial-BoldMT" panose="020B0604020202020204"/>
                <a:cs typeface="WTWGOU+Arial-BoldMT" panose="020B0604020202020204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TWGOU+Arial-BoldMT" panose="020B0604020202020204"/>
                <a:cs typeface="WTWGOU+Arial-BoldMT" panose="020B0604020202020204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TWGOU+Arial-BoldMT" panose="020B0604020202020204"/>
                <a:cs typeface="WTWGOU+Arial-BoldMT" panose="020B0604020202020204"/>
              </a:rPr>
              <a:t>Batch</a:t>
            </a:r>
          </a:p>
        </p:txBody>
      </p:sp>
      <p:sp>
        <p:nvSpPr>
          <p:cNvPr id="12" name="object 5"/>
          <p:cNvSpPr txBox="1"/>
          <p:nvPr/>
        </p:nvSpPr>
        <p:spPr>
          <a:xfrm>
            <a:off x="214282" y="1372343"/>
            <a:ext cx="4765491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 delivery apps are a type of restaurant delivery/ takeout software that connects consumers with local restaurants, grocery stores, convenience stores, etc., by providing a convenient way to order food that's delivered to their doorstep..</a:t>
            </a:r>
            <a:endParaRPr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3"/>
          <p:cNvSpPr txBox="1"/>
          <p:nvPr/>
        </p:nvSpPr>
        <p:spPr>
          <a:xfrm>
            <a:off x="214282" y="2786064"/>
            <a:ext cx="2214578" cy="272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5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pc="-1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au420420205013</a:t>
            </a:r>
            <a:endParaRPr b="1" spc="-1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3"/>
          <p:cNvSpPr txBox="1"/>
          <p:nvPr/>
        </p:nvSpPr>
        <p:spPr>
          <a:xfrm>
            <a:off x="214282" y="3143254"/>
            <a:ext cx="2214578" cy="272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5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pc="-1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au420420205006</a:t>
            </a:r>
            <a:endParaRPr b="1" spc="-1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3"/>
          <p:cNvSpPr txBox="1"/>
          <p:nvPr/>
        </p:nvSpPr>
        <p:spPr>
          <a:xfrm>
            <a:off x="214282" y="3571882"/>
            <a:ext cx="2214578" cy="272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5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pc="-1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au420420205017</a:t>
            </a:r>
            <a:endParaRPr b="1" spc="-1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3"/>
          <p:cNvSpPr txBox="1"/>
          <p:nvPr/>
        </p:nvSpPr>
        <p:spPr>
          <a:xfrm>
            <a:off x="214282" y="3929072"/>
            <a:ext cx="2214578" cy="272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5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pc="-1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au420420205020</a:t>
            </a:r>
            <a:endParaRPr b="1" spc="-1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3"/>
          <p:cNvSpPr txBox="1"/>
          <p:nvPr/>
        </p:nvSpPr>
        <p:spPr>
          <a:xfrm>
            <a:off x="1928794" y="2786064"/>
            <a:ext cx="2214578" cy="278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85"/>
              </a:lnSpc>
            </a:pPr>
            <a:r>
              <a:rPr lang="en-US" sz="1600" b="1" spc="-1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Jayalakshmi</a:t>
            </a:r>
            <a:r>
              <a:rPr lang="en-US" sz="1600" b="1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1600" b="1" spc="-1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3"/>
          <p:cNvSpPr txBox="1"/>
          <p:nvPr/>
        </p:nvSpPr>
        <p:spPr>
          <a:xfrm>
            <a:off x="1928794" y="3143254"/>
            <a:ext cx="2214578" cy="278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85"/>
              </a:lnSpc>
            </a:pPr>
            <a:r>
              <a:rPr lang="en-US" sz="1600" b="1" spc="-1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Nandhini</a:t>
            </a:r>
            <a:endParaRPr sz="1600" b="1" spc="-1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3"/>
          <p:cNvSpPr txBox="1"/>
          <p:nvPr/>
        </p:nvSpPr>
        <p:spPr>
          <a:xfrm>
            <a:off x="1928794" y="3571882"/>
            <a:ext cx="2214578" cy="278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85"/>
              </a:lnSpc>
            </a:pPr>
            <a:r>
              <a:rPr lang="en-US" sz="1600" b="1" spc="-1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Divyadharshini</a:t>
            </a:r>
            <a:endParaRPr sz="1600" b="1" spc="-1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3"/>
          <p:cNvSpPr txBox="1"/>
          <p:nvPr/>
        </p:nvSpPr>
        <p:spPr>
          <a:xfrm>
            <a:off x="1928794" y="3929072"/>
            <a:ext cx="221457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spc="-1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Priyadharshini</a:t>
            </a:r>
            <a:endParaRPr sz="1600" b="1" spc="-1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3"/>
          <p:cNvSpPr txBox="1"/>
          <p:nvPr/>
        </p:nvSpPr>
        <p:spPr>
          <a:xfrm>
            <a:off x="3786182" y="2786064"/>
            <a:ext cx="50006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spc="-1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CA2</a:t>
            </a:r>
            <a:endParaRPr sz="1600" b="1" spc="-1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3786182" y="3143254"/>
            <a:ext cx="50006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spc="-1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CA2</a:t>
            </a:r>
            <a:endParaRPr sz="1600" b="1" spc="-1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3"/>
          <p:cNvSpPr txBox="1"/>
          <p:nvPr/>
        </p:nvSpPr>
        <p:spPr>
          <a:xfrm>
            <a:off x="3786182" y="3571882"/>
            <a:ext cx="50006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spc="-1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CA2</a:t>
            </a:r>
            <a:endParaRPr sz="1600" b="1" spc="-1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3"/>
          <p:cNvSpPr txBox="1"/>
          <p:nvPr/>
        </p:nvSpPr>
        <p:spPr>
          <a:xfrm>
            <a:off x="3786182" y="3929072"/>
            <a:ext cx="50006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spc="-1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CA2</a:t>
            </a:r>
            <a:endParaRPr sz="1600" b="1" spc="-1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g1f5dca458e3_0_0"/>
          <p:cNvSpPr txBox="1">
            <a:spLocks noGrp="1"/>
          </p:cNvSpPr>
          <p:nvPr>
            <p:ph type="body" idx="1"/>
          </p:nvPr>
        </p:nvSpPr>
        <p:spPr>
          <a:xfrm>
            <a:off x="489450" y="647046"/>
            <a:ext cx="6891900" cy="16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0B5394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Create various Front End Programs</a:t>
            </a:r>
            <a:endParaRPr sz="1500" b="1">
              <a:solidFill>
                <a:srgbClr val="0B5394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457200" lvl="0" indent="-32385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EB Garamond Medium"/>
              <a:buChar char="●"/>
            </a:pPr>
            <a:r>
              <a:rPr lang="en-US" sz="15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Draw and design a uniform front end code for “Your Project”</a:t>
            </a:r>
            <a:endParaRPr sz="15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457200" lvl="0" indent="-32385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EB Garamond Medium"/>
              <a:buChar char="●"/>
            </a:pPr>
            <a:r>
              <a:rPr lang="en-US" sz="15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Draw and design a interactive front end code for “Your Project”</a:t>
            </a:r>
            <a:endParaRPr sz="1500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848" name="Google Shape;1848;g1f5dca458e3_0_0"/>
          <p:cNvSpPr txBox="1">
            <a:spLocks noGrp="1"/>
          </p:cNvSpPr>
          <p:nvPr>
            <p:ph type="body" idx="2"/>
          </p:nvPr>
        </p:nvSpPr>
        <p:spPr>
          <a:xfrm>
            <a:off x="489450" y="3568146"/>
            <a:ext cx="70485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Developing complicated UI using </a:t>
            </a: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HTML</a:t>
            </a: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 components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Using props drilling and context to pass variables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Getting familiar with different type of api calls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Handling different input data</a:t>
            </a: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49" name="Google Shape;1849;g1f5dca458e3_0_0"/>
          <p:cNvSpPr txBox="1"/>
          <p:nvPr/>
        </p:nvSpPr>
        <p:spPr>
          <a:xfrm>
            <a:off x="489450" y="2539538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50" name="Google Shape;1850;g1f5dca458e3_0_0"/>
          <p:cNvSpPr txBox="1"/>
          <p:nvPr/>
        </p:nvSpPr>
        <p:spPr>
          <a:xfrm>
            <a:off x="445780" y="317196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sz="18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51" name="Google Shape;1851;g1f5dca458e3_0_0"/>
          <p:cNvSpPr txBox="1"/>
          <p:nvPr/>
        </p:nvSpPr>
        <p:spPr>
          <a:xfrm>
            <a:off x="445774" y="250825"/>
            <a:ext cx="38232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3 :: Frontend</a:t>
            </a:r>
            <a:r>
              <a:rPr lang="en-US" sz="1800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 Creation</a:t>
            </a:r>
            <a:endParaRPr sz="1800">
              <a:solidFill>
                <a:srgbClr val="0B5394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852" name="Google Shape;1852;g1f5dca458e3_0_0"/>
          <p:cNvSpPr txBox="1"/>
          <p:nvPr/>
        </p:nvSpPr>
        <p:spPr>
          <a:xfrm>
            <a:off x="489450" y="2220953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Evaluation Metric:</a:t>
            </a:r>
            <a:endParaRPr sz="1200" i="0" u="none" strike="noStrike" cap="none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858" name="Google Shape;1858;g2139e008f02_0_0"/>
          <p:cNvPicPr preferRelativeResize="0"/>
          <p:nvPr/>
        </p:nvPicPr>
        <p:blipFill rotWithShape="1">
          <a:blip r:embed="rId3"/>
          <a:srcRect l="-65210" t="3320" r="65210" b="-332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9" name="Google Shape;1859;g2139e008f02_0_0"/>
          <p:cNvSpPr txBox="1"/>
          <p:nvPr/>
        </p:nvSpPr>
        <p:spPr>
          <a:xfrm>
            <a:off x="557315" y="317867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  <a:endParaRPr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272" y="720442"/>
            <a:ext cx="7990190" cy="2539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1). Creating a HTML structure.</a:t>
            </a:r>
          </a:p>
          <a:p>
            <a:pPr algn="just">
              <a:lnSpc>
                <a:spcPts val="1800"/>
              </a:lnSpc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2). React –  a java library for building a user interface.</a:t>
            </a:r>
          </a:p>
          <a:p>
            <a:pPr algn="just">
              <a:lnSpc>
                <a:spcPts val="18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3).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Chakraui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A Simple, Modular and accessible component library that gives the building blocks to build react applications.</a:t>
            </a:r>
          </a:p>
          <a:p>
            <a:pPr algn="just">
              <a:lnSpc>
                <a:spcPts val="1800"/>
              </a:lnSpc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4).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Redux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A predictable state Container for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apps.</a:t>
            </a:r>
          </a:p>
          <a:p>
            <a:pPr algn="just">
              <a:lnSpc>
                <a:spcPts val="1800"/>
              </a:lnSpc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5). Building a pages that includes Auth, Comment Page, Profile Page, Edit Profile page, Home page, Routers and Story page.</a:t>
            </a:r>
          </a:p>
          <a:p>
            <a:pPr algn="just">
              <a:lnSpc>
                <a:spcPts val="1800"/>
              </a:lnSpc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6). Building a components such as Comment, Create, Demo, Edit Profile Component, Home right, Post, Profile page card, Register, Search Components, Sidebar and Story.</a:t>
            </a:r>
          </a:p>
          <a:p>
            <a:pPr algn="just">
              <a:lnSpc>
                <a:spcPts val="1800"/>
              </a:lnSpc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7). Configuring a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apps includes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Debounce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Logic,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Uploadtocloudinary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ts val="1800"/>
              </a:lnSpc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675590" y="3589945"/>
            <a:ext cx="7990190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1600" dirty="0"/>
              <a:t>Welcome to </a:t>
            </a:r>
            <a:r>
              <a:rPr lang="en-US" sz="1600" dirty="0" err="1"/>
              <a:t>SavorySwift</a:t>
            </a:r>
            <a:r>
              <a:rPr lang="en-US" sz="1600" dirty="0"/>
              <a:t>, where convenience meets culinary delight! Our food delivery website and app are designed to revolutionize the way you experience meals. Say goodbye to long queues and tedious cooking, and embrace a world of flavors delivered right to your doorstep.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g1f5dca458e3_0_1833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65" name="Google Shape;1865;g1f5dca458e3_0_1833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folder structure for HTML  application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66" name="Google Shape;1866;g1f5dca458e3_0_1833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Write Functions for event handling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67" name="Google Shape;1867;g1f5dca458e3_0_1833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Render Conditional components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68" name="Google Shape;1868;g1f5dca458e3_0_1833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Overall UI of the project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69" name="Google Shape;1869;g1f5dca458e3_0_1833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Handling broken links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70" name="Google Shape;1870;g1f5dca458e3_0_1833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Optimizing render cycle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71" name="Google Shape;1871;g1f5dca458e3_0_1833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</a:p>
        </p:txBody>
      </p:sp>
      <p:sp>
        <p:nvSpPr>
          <p:cNvPr id="6" name="object 4"/>
          <p:cNvSpPr txBox="1">
            <a:spLocks noGrp="1"/>
          </p:cNvSpPr>
          <p:nvPr>
            <p:ph type="body" idx="2"/>
          </p:nvPr>
        </p:nvSpPr>
        <p:spPr>
          <a:xfrm>
            <a:off x="3978613" y="2106492"/>
            <a:ext cx="2733471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45"/>
              </a:lnSpc>
            </a:pPr>
            <a:r>
              <a:rPr lang="en-US" dirty="0">
                <a:solidFill>
                  <a:srgbClr val="BD87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https://github.com/Jayalakshmi77/Food-Delivery-Website.git</a:t>
            </a:r>
            <a:endParaRPr sz="1400" b="1" dirty="0">
              <a:solidFill>
                <a:srgbClr val="BD873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p2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370</Words>
  <Application>Microsoft Office PowerPoint</Application>
  <PresentationFormat>On-screen Show (16:9)</PresentationFormat>
  <Paragraphs>55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Arial</vt:lpstr>
      <vt:lpstr>Times New Roman</vt:lpstr>
      <vt:lpstr>Montserrat ExtraBold</vt:lpstr>
      <vt:lpstr>CSBFGQ+EBGaramond-Bold</vt:lpstr>
      <vt:lpstr>EB Garamond Medium</vt:lpstr>
      <vt:lpstr>Noto Sans Symbols</vt:lpstr>
      <vt:lpstr>EB Garamond</vt:lpstr>
      <vt:lpstr>EB Garamond ExtraBold</vt:lpstr>
      <vt:lpstr>WTWGOU+Arial-BoldMT</vt:lpstr>
      <vt:lpstr>SJNKRS+ArialMT</vt:lpstr>
      <vt:lpstr>Public Sans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 Manish Sharma</dc:creator>
  <cp:lastModifiedBy>lenovo</cp:lastModifiedBy>
  <cp:revision>14</cp:revision>
  <dcterms:created xsi:type="dcterms:W3CDTF">2020-08-13T11:21:00Z</dcterms:created>
  <dcterms:modified xsi:type="dcterms:W3CDTF">2023-11-15T15:21:22Z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5279963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S10.0.0</vt:lpwstr>
  </property>
  <property fmtid="{D5CDD505-2E9C-101B-9397-08002B2CF9AE}" pid="5" name="ICV">
    <vt:lpwstr>BA13FE617A5F430F94344BEF7BF26899_12</vt:lpwstr>
  </property>
  <property fmtid="{D5CDD505-2E9C-101B-9397-08002B2CF9AE}" pid="6" name="KSOProductBuildVer">
    <vt:lpwstr>1033-12.2.0.13306</vt:lpwstr>
  </property>
</Properties>
</file>