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ILIIOR+EBGaramond-Bold" panose="020B0604020202020204" charset="0"/>
      <p:regular r:id="rId11"/>
    </p:embeddedFont>
    <p:embeddedFont>
      <p:font typeface="EB Garamond" panose="020B0604020202020204" charset="0"/>
      <p:regular r:id="rId12"/>
      <p:bold r:id="rId13"/>
      <p:italic r:id="rId14"/>
      <p:boldItalic r:id="rId15"/>
    </p:embeddedFont>
    <p:embeddedFont>
      <p:font typeface="EB Garamond ExtraBold" panose="020B0604020202020204" charset="0"/>
      <p:bold r:id="rId16"/>
      <p:boldItalic r:id="rId17"/>
    </p:embeddedFont>
    <p:embeddedFont>
      <p:font typeface="CFJCTS+PublicSans-Bold" panose="020B0604020202020204" charset="0"/>
      <p:regular r:id="rId18"/>
    </p:embeddedFont>
    <p:embeddedFont>
      <p:font typeface="KQGMTU+Arial-BoldMT" panose="020B0604020202020204" charset="0"/>
      <p:regular r:id="rId19"/>
    </p:embeddedFont>
    <p:embeddedFont>
      <p:font typeface="Public Sans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VLNNE+ArialMT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9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953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91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19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80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8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002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slideLayout" Target="../slideLayouts/slideLayout233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66" Type="http://schemas.openxmlformats.org/officeDocument/2006/relationships/slideLayout" Target="../slideLayouts/slideLayout182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87" Type="http://schemas.openxmlformats.org/officeDocument/2006/relationships/slideLayout" Target="../slideLayouts/slideLayout203.xml"/><Relationship Id="rId102" Type="http://schemas.openxmlformats.org/officeDocument/2006/relationships/slideLayout" Target="../slideLayouts/slideLayout218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12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113" Type="http://schemas.openxmlformats.org/officeDocument/2006/relationships/slideLayout" Target="../slideLayouts/slideLayout229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slideLayout" Target="../slideLayouts/slideLayout175.xml"/><Relationship Id="rId67" Type="http://schemas.openxmlformats.org/officeDocument/2006/relationships/slideLayout" Target="../slideLayouts/slideLayout183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62" Type="http://schemas.openxmlformats.org/officeDocument/2006/relationships/slideLayout" Target="../slideLayouts/slideLayout178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11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76" y="2494625"/>
            <a:ext cx="3338004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9"/>
              </a:lnSpc>
            </a:pPr>
            <a:r>
              <a:rPr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400" dirty="0"/>
              <a:t>Food Delivery Website and </a:t>
            </a:r>
            <a:r>
              <a:rPr lang="en-US" sz="2400" dirty="0" smtClean="0"/>
              <a:t>Application</a:t>
            </a:r>
            <a:r>
              <a:rPr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</a:t>
            </a:r>
            <a:r>
              <a:rPr lang="en-US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5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4282" y="685800"/>
            <a:ext cx="2760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Food Delivery</a:t>
            </a:r>
          </a:p>
          <a:p>
            <a:pPr>
              <a:lnSpc>
                <a:spcPts val="2383"/>
              </a:lnSpc>
            </a:pPr>
            <a:r>
              <a:rPr lang="en-US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Website and Application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21442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283" y="1350765"/>
            <a:ext cx="449976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Food delivery apps are a type of restaurant delivery/ takeout software that connects consumers with local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restaurants, grocery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stores, convenience stores, etc.,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providing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convenient way to order food that's delivered to their doorstep.</a:t>
            </a:r>
            <a:endParaRPr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214282" y="2786064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au420420205013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14282" y="3143254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au4204202050017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214282" y="357188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au420420205006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14282" y="392907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au420420205020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928794" y="278606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Jayalakshmi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1928794" y="314325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28794" y="357188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Divyadharshini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28794" y="392907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priyadharshini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3786182" y="278606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3786182" y="314325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786182" y="357188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786182" y="392907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-18726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96762" y="3227278"/>
            <a:ext cx="2478817" cy="34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96762" y="783504"/>
            <a:ext cx="8063762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/>
              <a:t>Users </a:t>
            </a:r>
            <a:r>
              <a:rPr lang="en-US" sz="1600" dirty="0"/>
              <a:t>start by creating an account on the website or app.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They can log in using email, social media accounts, or phone numbers.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Users explore a wide variety of restaurants and cuisines.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They can search for specific dishes, restaurants, or browse by categories.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Users select items from the menu of their chosen restaurant.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Detailed descriptions and images help them make informed choices.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Users choose from various payment methods (credit/debit cards, digital wallets).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The platform ensures a secure and smooth transaction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Users earn rewards or discounts through loyalty programs for repeat orders</a:t>
            </a:r>
            <a:r>
              <a:rPr lang="en-US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/>
              <a:t>Users can manage their profiles, save favorite restaurants, and track order history.</a:t>
            </a:r>
            <a:endParaRPr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96761" y="3568823"/>
            <a:ext cx="821805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00" dirty="0"/>
              <a:t>Discover the ultimate convenience with </a:t>
            </a:r>
            <a:r>
              <a:rPr lang="en-US" sz="1600" dirty="0" err="1"/>
              <a:t>QuickBite</a:t>
            </a:r>
            <a:r>
              <a:rPr lang="en-US" sz="1600" dirty="0"/>
              <a:t>, your go-to food delivery website and app. Dive into a world of culinary delights from local favorites to global cuisines, all delivered straight to your door. With an intuitive interface, real-time order tracking, and personalized recommendations, </a:t>
            </a:r>
            <a:r>
              <a:rPr lang="en-US" sz="1600" dirty="0" err="1"/>
              <a:t>QuickBite</a:t>
            </a:r>
            <a:r>
              <a:rPr lang="en-US" sz="1600" dirty="0"/>
              <a:t> ensures a seamless and delightful dining experience. Enjoy secure payments, exclusive discounts, and 24/7 customer support. Elevate your meals with </a:t>
            </a:r>
            <a:r>
              <a:rPr lang="en-US" sz="1600" dirty="0" err="1"/>
              <a:t>QuickBite</a:t>
            </a:r>
            <a:r>
              <a:rPr lang="en-US" sz="1600" dirty="0"/>
              <a:t> - where every bite is a celebration</a:t>
            </a:r>
            <a:endParaRPr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2"/>
          </p:nvPr>
        </p:nvSpPr>
        <p:spPr>
          <a:xfrm>
            <a:off x="3952766" y="2110069"/>
            <a:ext cx="272256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dirty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https://github.com/Priyadharshini1023/food-delivery-website.git</a:t>
            </a:r>
            <a:endParaRPr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437</Words>
  <Application>Microsoft Office PowerPoint</Application>
  <PresentationFormat>On-screen Show (16:9)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Times New Roman</vt:lpstr>
      <vt:lpstr>Arial</vt:lpstr>
      <vt:lpstr>ILIIOR+EBGaramond-Bold</vt:lpstr>
      <vt:lpstr>EB Garamond</vt:lpstr>
      <vt:lpstr>EB Garamond ExtraBold</vt:lpstr>
      <vt:lpstr>CFJCTS+PublicSans-Bold</vt:lpstr>
      <vt:lpstr>Wingdings</vt:lpstr>
      <vt:lpstr>KQGMTU+Arial-BoldMT</vt:lpstr>
      <vt:lpstr>Public Sans</vt:lpstr>
      <vt:lpstr>Noto Sans Symbols</vt:lpstr>
      <vt:lpstr>Calibri</vt:lpstr>
      <vt:lpstr>PVLNNE+ArialMT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lenovo</cp:lastModifiedBy>
  <cp:revision>9</cp:revision>
  <dcterms:created xsi:type="dcterms:W3CDTF">2020-08-13T11:21:46Z</dcterms:created>
  <dcterms:modified xsi:type="dcterms:W3CDTF">2023-11-14T06:12:00Z</dcterms:modified>
</cp:coreProperties>
</file>