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riyadharshini1602/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447558"/>
          </a:xfrm>
          <a:prstGeom prst="rect">
            <a:avLst/>
          </a:prstGeom>
        </p:spPr>
        <p:txBody>
          <a:bodyPr vert="horz" wrap="square" lIns="0" tIns="16510" rIns="0" bIns="0" rtlCol="0">
            <a:spAutoFit/>
          </a:bodyPr>
          <a:lstStyle/>
          <a:p>
            <a:r>
              <a:rPr lang="en-IN" sz="2800" spc="15" dirty="0"/>
              <a:t>Priyadharshini S</a:t>
            </a:r>
            <a:endParaRPr spc="15" dirty="0"/>
          </a:p>
        </p:txBody>
      </p:sp>
      <p:sp>
        <p:nvSpPr>
          <p:cNvPr id="8" name="object 8"/>
          <p:cNvSpPr txBox="1"/>
          <p:nvPr/>
        </p:nvSpPr>
        <p:spPr>
          <a:xfrm>
            <a:off x="6019800" y="25146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https://github.com/Priyadharshini1602/TNSDC-Generative-AI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030" y="1143634"/>
            <a:ext cx="4408170" cy="3292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b="1" dirty="0"/>
              <a:t>Multi-Modal Approach : </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b="1" dirty="0"/>
              <a:t>Advanced Deep Learning Techniques :</a:t>
            </a:r>
            <a:r>
              <a:rPr lang="en-IN" sz="2000" dirty="0"/>
              <a:t> </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b="1" dirty="0"/>
              <a:t>Real-World Applications :</a:t>
            </a:r>
            <a:r>
              <a:rPr lang="en-IN" sz="2000" dirty="0"/>
              <a:t> </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b="1" dirty="0"/>
              <a:t>Robustness and Efficiency :</a:t>
            </a:r>
            <a:r>
              <a:rPr lang="en-IN" sz="2000" dirty="0"/>
              <a:t> </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b="1" dirty="0"/>
              <a:t>Potential for Innovation :</a:t>
            </a:r>
            <a:r>
              <a:rPr lang="en-IN" sz="2000" dirty="0"/>
              <a:t> </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574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Priyadharshini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Priya Dharshini</cp:lastModifiedBy>
  <cp:revision>9</cp:revision>
  <dcterms:created xsi:type="dcterms:W3CDTF">2024-04-01T15:34:00Z</dcterms:created>
  <dcterms:modified xsi:type="dcterms:W3CDTF">2024-04-03T16:35:12Z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