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iya16022004dharshini@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Priyadharshini1602/TNSDC-Generative-A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94" y="74400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06938" y="297072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6069" y="525078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title"/>
          </p:nvPr>
        </p:nvSpPr>
        <p:spPr>
          <a:xfrm>
            <a:off x="2124843" y="540642"/>
            <a:ext cx="8108387" cy="1740220"/>
          </a:xfrm>
          <a:prstGeom prst="rect">
            <a:avLst/>
          </a:prstGeom>
        </p:spPr>
        <p:txBody>
          <a:bodyPr vert="horz" wrap="square" lIns="0" tIns="16510" rIns="0" bIns="0" rtlCol="0">
            <a:spAutoFit/>
          </a:bodyPr>
          <a:lstStyle/>
          <a:p>
            <a:r>
              <a:rPr lang="en-IN" sz="2800" spc="15" dirty="0">
                <a:latin typeface="+mj-lt"/>
              </a:rPr>
              <a:t>             </a:t>
            </a:r>
            <a:br>
              <a:rPr lang="en-IN" sz="2800" spc="15" dirty="0"/>
            </a:br>
            <a:r>
              <a:rPr lang="en-US" sz="2800" dirty="0">
                <a:latin typeface="+mj-lt"/>
              </a:rPr>
              <a:t>Predictive Modeling for Gender and Age </a:t>
            </a:r>
            <a:br>
              <a:rPr lang="en-US" sz="2800" dirty="0">
                <a:latin typeface="+mj-lt"/>
              </a:rPr>
            </a:br>
            <a:r>
              <a:rPr lang="en-US" sz="2800" dirty="0">
                <a:latin typeface="+mj-lt"/>
              </a:rPr>
              <a:t>Identification using Keras and TensorFlow</a:t>
            </a:r>
            <a:r>
              <a:rPr lang="en-US" sz="2800" dirty="0"/>
              <a:t>.</a:t>
            </a:r>
            <a:br>
              <a:rPr lang="en-IN" sz="2800" dirty="0"/>
            </a:br>
            <a:endParaRPr sz="2800" spc="15" dirty="0"/>
          </a:p>
        </p:txBody>
      </p:sp>
      <p:sp>
        <p:nvSpPr>
          <p:cNvPr id="12" name="Text Placeholder 11">
            <a:extLst>
              <a:ext uri="{FF2B5EF4-FFF2-40B4-BE49-F238E27FC236}">
                <a16:creationId xmlns:a16="http://schemas.microsoft.com/office/drawing/2014/main" id="{6A688F01-CA85-E11B-307E-DCEAD99E5CA1}"/>
              </a:ext>
            </a:extLst>
          </p:cNvPr>
          <p:cNvSpPr>
            <a:spLocks noGrp="1"/>
          </p:cNvSpPr>
          <p:nvPr>
            <p:ph type="body" idx="1"/>
          </p:nvPr>
        </p:nvSpPr>
        <p:spPr>
          <a:xfrm>
            <a:off x="2124843" y="2714076"/>
            <a:ext cx="8193344" cy="3016210"/>
          </a:xfrm>
        </p:spPr>
        <p:txBody>
          <a:bodyPr/>
          <a:lstStyle/>
          <a:p>
            <a:r>
              <a:rPr lang="en-IN" sz="2800" spc="15" dirty="0">
                <a:latin typeface="+mj-lt"/>
              </a:rPr>
              <a:t>PRESENTED BY : S.PRIYADHARSHINI</a:t>
            </a:r>
            <a:br>
              <a:rPr lang="en-IN" sz="2800" spc="15" dirty="0">
                <a:latin typeface="+mj-lt"/>
              </a:rPr>
            </a:br>
            <a:r>
              <a:rPr lang="en-IN" sz="2800" spc="15" dirty="0">
                <a:latin typeface="+mj-lt"/>
              </a:rPr>
              <a:t>REG NO : 813821205039</a:t>
            </a:r>
            <a:br>
              <a:rPr lang="en-IN" sz="2800" spc="15" dirty="0">
                <a:latin typeface="+mj-lt"/>
              </a:rPr>
            </a:br>
            <a:r>
              <a:rPr lang="en-IN" sz="2800" spc="15" dirty="0">
                <a:latin typeface="+mj-lt"/>
              </a:rPr>
              <a:t>DEPT : INFORMATION TECHNOLOGY</a:t>
            </a:r>
            <a:br>
              <a:rPr lang="en-IN" sz="2800" spc="15" dirty="0">
                <a:latin typeface="+mj-lt"/>
              </a:rPr>
            </a:br>
            <a:r>
              <a:rPr lang="en-IN" sz="2800" spc="15" dirty="0">
                <a:latin typeface="+mj-lt"/>
              </a:rPr>
              <a:t>COLLEGE : SARANATHAN COLLEGE OF ENGINEERING</a:t>
            </a:r>
            <a:br>
              <a:rPr lang="en-IN" sz="2800" spc="15" dirty="0">
                <a:latin typeface="+mj-lt"/>
              </a:rPr>
            </a:br>
            <a:r>
              <a:rPr lang="en-IN" sz="2800" spc="15" dirty="0">
                <a:latin typeface="+mj-lt"/>
              </a:rPr>
              <a:t>NM ID : </a:t>
            </a:r>
            <a:r>
              <a:rPr lang="en-IN" sz="2800" spc="15" dirty="0">
                <a:latin typeface="+mj-lt"/>
                <a:hlinkClick r:id="rId2"/>
              </a:rPr>
              <a:t>priya16022004dharshini@gmail.com</a:t>
            </a:r>
            <a:br>
              <a:rPr lang="en-IN" sz="2800" spc="15" dirty="0">
                <a:latin typeface="+mj-lt"/>
              </a:rPr>
            </a:br>
            <a:r>
              <a:rPr lang="en-IN" sz="2800" spc="15" dirty="0">
                <a:latin typeface="+mj-lt"/>
              </a:rPr>
              <a:t>                (au813821205039)</a:t>
            </a:r>
            <a:br>
              <a:rPr lang="en-IN" sz="2800" spc="15" dirty="0">
                <a:latin typeface="+mj-lt"/>
              </a:rPr>
            </a:br>
            <a:endParaRPr lang="en-IN" sz="28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2"/>
              </a:rPr>
              <a:t>https://github.com/Priyadharshini1602/TNSDC-Generative-AI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243684" y="2623678"/>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597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              Predictive Modeling for Gender and Age  Identification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13</cp:revision>
  <dcterms:created xsi:type="dcterms:W3CDTF">2024-04-01T15:34:00Z</dcterms:created>
  <dcterms:modified xsi:type="dcterms:W3CDTF">2024-04-05T06:32:31Z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