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iyadharshini1602/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878446"/>
          </a:xfrm>
          <a:prstGeom prst="rect">
            <a:avLst/>
          </a:prstGeom>
        </p:spPr>
        <p:txBody>
          <a:bodyPr vert="horz" wrap="square" lIns="0" tIns="16510" rIns="0" bIns="0" rtlCol="0">
            <a:spAutoFit/>
          </a:bodyPr>
          <a:lstStyle/>
          <a:p>
            <a:r>
              <a:rPr lang="en-IN" sz="2800" spc="15" dirty="0"/>
              <a:t>Priyadharshini S</a:t>
            </a:r>
            <a:br>
              <a:rPr lang="en-IN" sz="2800" spc="15" dirty="0"/>
            </a:br>
            <a:r>
              <a:rPr lang="en-IN" sz="2800" spc="15" dirty="0"/>
              <a:t>813821205039</a:t>
            </a:r>
            <a:endParaRPr spc="15" dirty="0"/>
          </a:p>
        </p:txBody>
      </p:sp>
      <p:sp>
        <p:nvSpPr>
          <p:cNvPr id="8" name="object 8"/>
          <p:cNvSpPr txBox="1"/>
          <p:nvPr/>
        </p:nvSpPr>
        <p:spPr>
          <a:xfrm>
            <a:off x="6034548" y="2879949"/>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332" y="6554474"/>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https://github.com/Priyadharshini1602/TNSDC-Generative-AI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576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Priyadharshini S 813821205039</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11</cp:revision>
  <dcterms:created xsi:type="dcterms:W3CDTF">2024-04-01T15:34:00Z</dcterms:created>
  <dcterms:modified xsi:type="dcterms:W3CDTF">2024-04-03T17:10:48Z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