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(3).xlsx]Sheet1!PivotTable1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 Performances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432656444260256E-2"/>
          <c:y val="0.1197529720549637"/>
          <c:w val="0.72704102776626611"/>
          <c:h val="0.80676353364326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D-7046-A9E7-C1B7D052811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23</c:v>
                </c:pt>
                <c:pt idx="3">
                  <c:v>24</c:v>
                </c:pt>
                <c:pt idx="4">
                  <c:v>20</c:v>
                </c:pt>
                <c:pt idx="5">
                  <c:v>31</c:v>
                </c:pt>
                <c:pt idx="6">
                  <c:v>31</c:v>
                </c:pt>
                <c:pt idx="7">
                  <c:v>22</c:v>
                </c:pt>
                <c:pt idx="8">
                  <c:v>27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ED-7046-A9E7-C1B7D052811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50</c:v>
                </c:pt>
                <c:pt idx="3">
                  <c:v>56</c:v>
                </c:pt>
                <c:pt idx="4">
                  <c:v>55</c:v>
                </c:pt>
                <c:pt idx="5">
                  <c:v>50</c:v>
                </c:pt>
                <c:pt idx="6">
                  <c:v>52</c:v>
                </c:pt>
                <c:pt idx="7">
                  <c:v>43</c:v>
                </c:pt>
                <c:pt idx="8">
                  <c:v>52</c:v>
                </c:pt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ED-7046-A9E7-C1B7D052811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9</c:v>
                </c:pt>
                <c:pt idx="5">
                  <c:v>11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ED-7046-A9E7-C1B7D05281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746944"/>
        <c:axId val="77748480"/>
      </c:barChart>
      <c:catAx>
        <c:axId val="7774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8480"/>
        <c:crosses val="autoZero"/>
        <c:auto val="1"/>
        <c:lblAlgn val="ctr"/>
        <c:lblOffset val="100"/>
        <c:noMultiLvlLbl val="0"/>
      </c:catAx>
      <c:valAx>
        <c:axId val="777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7274715660537"/>
          <c:y val="0.3416422426363368"/>
          <c:w val="0.16972725284339477"/>
          <c:h val="0.39062773403324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AA51-D008-034B-AF29-98C49EA62FCF}" type="datetimeFigureOut">
              <a:rPr lang="en-US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BA1F9-063C-514A-A72B-2732D753B81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A1F9-063C-514A-A72B-2732D753B81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163D07-B9E3-C1F3-10F0-29B5F145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i="1">
                <a:solidFill>
                  <a:schemeClr val="bg1"/>
                </a:solidFill>
              </a:rPr>
              <a:t>STUDENT NAME:</a:t>
            </a:r>
            <a:r>
              <a:rPr lang="en-GB" i="1">
                <a:solidFill>
                  <a:schemeClr val="tx1"/>
                </a:solidFill>
              </a:rPr>
              <a:t>V. PRIYADARSHINI</a:t>
            </a:r>
            <a:r>
              <a:rPr lang="en-GB" i="1"/>
              <a:t> </a:t>
            </a:r>
            <a:endParaRPr lang="en-US" i="1"/>
          </a:p>
          <a:p>
            <a:r>
              <a:rPr lang="en-US" i="1">
                <a:solidFill>
                  <a:schemeClr val="bg1"/>
                </a:solidFill>
              </a:rPr>
              <a:t>REGISTER NO:</a:t>
            </a:r>
            <a:r>
              <a:rPr lang="en-GB" i="1">
                <a:solidFill>
                  <a:schemeClr val="tx1"/>
                </a:solidFill>
              </a:rPr>
              <a:t>422200506</a:t>
            </a:r>
            <a:endParaRPr lang="en-US" i="1">
              <a:solidFill>
                <a:schemeClr val="tx1"/>
              </a:solidFill>
            </a:endParaRPr>
          </a:p>
          <a:p>
            <a:r>
              <a:rPr lang="en-US" i="1">
                <a:solidFill>
                  <a:schemeClr val="bg1"/>
                </a:solidFill>
              </a:rPr>
              <a:t>DEPARTMENT:</a:t>
            </a:r>
            <a:r>
              <a:rPr lang="en-GB" i="1"/>
              <a:t> </a:t>
            </a:r>
            <a:r>
              <a:rPr lang="en-GB" i="1">
                <a:solidFill>
                  <a:schemeClr val="tx1"/>
                </a:solidFill>
              </a:rPr>
              <a:t>B.COM(Ism)</a:t>
            </a:r>
            <a:endParaRPr lang="en-US" i="1">
              <a:solidFill>
                <a:schemeClr val="tx1"/>
              </a:solidFill>
            </a:endParaRPr>
          </a:p>
          <a:p>
            <a:r>
              <a:rPr lang="en-US" i="1">
                <a:solidFill>
                  <a:schemeClr val="bg1"/>
                </a:solidFill>
              </a:rPr>
              <a:t>COLLEGE</a:t>
            </a:r>
            <a:r>
              <a:rPr lang="en-GB" i="1">
                <a:solidFill>
                  <a:schemeClr val="bg1"/>
                </a:solidFill>
              </a:rPr>
              <a:t>: </a:t>
            </a:r>
            <a:r>
              <a:rPr lang="en-GB" i="1">
                <a:solidFill>
                  <a:schemeClr val="tx1"/>
                </a:solidFill>
              </a:rPr>
              <a:t>VALLIAMMAL College FOR WOMEN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46BB4-0129-DCBF-B4AF-7A29F54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>
                <a:solidFill>
                  <a:schemeClr val="tx1"/>
                </a:solidFill>
              </a:rPr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7467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4EE4-2D4F-CABC-5684-2371ECA5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30" y="432688"/>
            <a:ext cx="8870646" cy="1045882"/>
          </a:xfrm>
        </p:spPr>
        <p:txBody>
          <a:bodyPr/>
          <a:lstStyle/>
          <a:p>
            <a:r>
              <a:rPr lang="en-US" b="1" i="1" u="sng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EEEC-4BFD-5691-1CAD-413007D0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330" y="1478570"/>
            <a:ext cx="10054640" cy="53794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COLLECTION: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Naan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Mudhalvan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Edunet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Dashboard.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FEATURE SELECTION: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27Features.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11Features.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CLEANING: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blank values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Fliter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-Remove Blank values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C9CD8-3E80-EE46-81D3-95B0A7B1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1618"/>
            <a:ext cx="9905999" cy="595779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PERFORMANCE LEVEL: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Very High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Medium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Low  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PIVOT  TABLE: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Empolyee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Gender</a:t>
            </a:r>
          </a:p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Current rating performance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date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 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306-5C6D-6CB9-381F-20C50A2A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RESULTS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41EEFB0-3BC8-54E0-0618-5150839D0F46}"/>
              </a:ext>
              <a:ext uri="{147F2762-F138-4A5C-976F-8EAC2B608ADB}">
                <a16:predDERef xmlns:a16="http://schemas.microsoft.com/office/drawing/2014/main" pred="{86542C8E-C8B7-39DE-8832-51ADB91FA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777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4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BD1-4980-EABE-74CE-6C82AFD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388E-0116-EDE5-023A-24AFE089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While comparing the performance level of the employee. The empolyee’s are getting their employee performance level according to their empolyee type and start date.</a:t>
            </a:r>
          </a:p>
        </p:txBody>
      </p:sp>
    </p:spTree>
    <p:extLst>
      <p:ext uri="{BB962C8B-B14F-4D97-AF65-F5344CB8AC3E}">
        <p14:creationId xmlns:p14="http://schemas.microsoft.com/office/powerpoint/2010/main" val="32018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0EA6-E0DA-CB5D-40D4-E1BFE8D7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i="1">
                <a:solidFill>
                  <a:schemeClr val="bg1"/>
                </a:solidFill>
              </a:rPr>
              <a:t>Employee Performance Analysis </a:t>
            </a:r>
            <a:r>
              <a:rPr lang="en-GB" sz="4000" b="1" i="1">
                <a:solidFill>
                  <a:schemeClr val="bg1"/>
                </a:solidFill>
              </a:rPr>
              <a:t>using Excel </a:t>
            </a:r>
            <a:endParaRPr lang="en-US" sz="4000" b="1" i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4A6CE-85DB-1D23-DE65-2CDA6DE98E9E}"/>
              </a:ext>
            </a:extLst>
          </p:cNvPr>
          <p:cNvSpPr txBox="1"/>
          <p:nvPr/>
        </p:nvSpPr>
        <p:spPr>
          <a:xfrm>
            <a:off x="5174129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5DC5CE-1B62-627C-6B6F-1B080789BA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u="sng">
                <a:solidFill>
                  <a:schemeClr val="tx1"/>
                </a:solidFill>
              </a:rPr>
              <a:t>PROJECT</a:t>
            </a:r>
            <a:r>
              <a:rPr lang="en-US" b="1" i="1">
                <a:solidFill>
                  <a:schemeClr val="tx1"/>
                </a:solidFill>
              </a:rPr>
              <a:t> </a:t>
            </a:r>
            <a:r>
              <a:rPr lang="en-US" b="1" i="1" u="sng">
                <a:solidFill>
                  <a:schemeClr val="tx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457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81D8-E05B-7D43-CEBE-2AF68ED0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A80C-365B-BB8E-4F12-8F90A825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1.Problem Statement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2.Project Overview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3.End Users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4.Our Solution and Proposition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5.Dataset Description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6.Modelling Approach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7.Results and Discussion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8.Conclusion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45C2-2CD3-834E-4337-2C0913844FF9}"/>
              </a:ext>
            </a:extLst>
          </p:cNvPr>
          <p:cNvSpPr txBox="1"/>
          <p:nvPr/>
        </p:nvSpPr>
        <p:spPr>
          <a:xfrm>
            <a:off x="5174129" y="25127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2A46-789F-D51E-EACF-3459D470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F01F-84F9-1C45-744A-4EDAFC10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This Performance analysis is used to find out the employee performance level growing or not</a:t>
            </a:r>
          </a:p>
        </p:txBody>
      </p:sp>
    </p:spTree>
    <p:extLst>
      <p:ext uri="{BB962C8B-B14F-4D97-AF65-F5344CB8AC3E}">
        <p14:creationId xmlns:p14="http://schemas.microsoft.com/office/powerpoint/2010/main" val="3908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E27-C107-1C2A-81BB-D5E9E312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PROJECT OVERVIEW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181A941-1816-1BB1-A4F6-246A0E100099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Analyse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performance level of the employee by considering various factors of like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empID,business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unit,gender,current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empolyee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rating,employee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type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etc,.We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 these in order to identify the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trends.In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this chart different categories of employee performance level like very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high,high,med,low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7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78D-B6C5-AB44-C46C-8CA078A2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WHO ARE THE END USERS?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99E8B23-0313-3027-9D35-641146A0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458" y="2282568"/>
            <a:ext cx="9198919" cy="4101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39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70F8-65EF-93AE-C35E-CF1A5906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OUR SOLUTION AND ITS VALUE PROPOSITION</a:t>
            </a:r>
            <a:br>
              <a:rPr lang="en-US" b="1" i="1" u="sng"/>
            </a:br>
            <a:endParaRPr lang="en-US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B169-7F2A-75E6-1D98-72279564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Conditional formating- Blank values.</a:t>
            </a:r>
          </a:p>
          <a:p>
            <a:r>
              <a:rPr lang="en-US" b="1">
                <a:solidFill>
                  <a:schemeClr val="bg1"/>
                </a:solidFill>
              </a:rPr>
              <a:t>Sort and Filter-Filter-Remove Blank values.</a:t>
            </a:r>
          </a:p>
          <a:p>
            <a:r>
              <a:rPr lang="en-US" b="1">
                <a:solidFill>
                  <a:schemeClr val="bg1"/>
                </a:solidFill>
              </a:rPr>
              <a:t>Formula-current empolyee rating performance level.</a:t>
            </a:r>
          </a:p>
          <a:p>
            <a:r>
              <a:rPr lang="en-US" b="1">
                <a:solidFill>
                  <a:schemeClr val="bg1"/>
                </a:solidFill>
              </a:rPr>
              <a:t>Pivot Table-Summary.</a:t>
            </a:r>
          </a:p>
          <a:p>
            <a:r>
              <a:rPr lang="en-US" b="1">
                <a:solidFill>
                  <a:schemeClr val="bg1"/>
                </a:solidFill>
              </a:rPr>
              <a:t>Chart or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70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062-94C3-885F-B67A-92C850D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Dataset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03C4B-5FAB-5E52-473E-43E4141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Employee </a:t>
            </a:r>
            <a:r>
              <a:rPr lang="en-US" b="1" dirty="0">
                <a:solidFill>
                  <a:schemeClr val="bg1"/>
                </a:solidFill>
              </a:rPr>
              <a:t>Dataset-</a:t>
            </a:r>
            <a:r>
              <a:rPr lang="en-US" b="1" dirty="0" err="1">
                <a:solidFill>
                  <a:schemeClr val="bg1"/>
                </a:solidFill>
              </a:rPr>
              <a:t>Edunet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Dashbord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27 Features.</a:t>
            </a:r>
          </a:p>
          <a:p>
            <a:r>
              <a:rPr lang="en-US" b="1" dirty="0">
                <a:solidFill>
                  <a:schemeClr val="bg1"/>
                </a:solidFill>
              </a:rPr>
              <a:t>11Features.</a:t>
            </a:r>
          </a:p>
          <a:p>
            <a:r>
              <a:rPr lang="en-US" b="1" dirty="0">
                <a:solidFill>
                  <a:schemeClr val="bg1"/>
                </a:solidFill>
              </a:rPr>
              <a:t>Employee ID-Numerical values.</a:t>
            </a:r>
          </a:p>
          <a:p>
            <a:r>
              <a:rPr lang="en-US" b="1" dirty="0">
                <a:solidFill>
                  <a:schemeClr val="bg1"/>
                </a:solidFill>
              </a:rPr>
              <a:t>Name-Text.</a:t>
            </a:r>
          </a:p>
          <a:p>
            <a:r>
              <a:rPr lang="en-US" b="1" dirty="0">
                <a:solidFill>
                  <a:schemeClr val="bg1"/>
                </a:solidFill>
              </a:rPr>
              <a:t>Gender-Text.</a:t>
            </a:r>
          </a:p>
          <a:p>
            <a:r>
              <a:rPr lang="en-US" b="1" dirty="0">
                <a:solidFill>
                  <a:schemeClr val="bg1"/>
                </a:solidFill>
              </a:rPr>
              <a:t>Performance level-numerical values.</a:t>
            </a:r>
          </a:p>
          <a:p>
            <a:r>
              <a:rPr lang="en-US" b="1" dirty="0">
                <a:solidFill>
                  <a:schemeClr val="bg1"/>
                </a:solidFill>
              </a:rPr>
              <a:t>Start Date-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1652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FD0-66E5-D34F-195D-55C9D825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THE "WOW" IN OUR SOLUTION</a:t>
            </a:r>
            <a:br>
              <a:rPr lang="en-US" b="1" i="1" u="sng"/>
            </a:br>
            <a:endParaRPr lang="en-US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F41-71E5-D7A0-E60E-DC3A4B71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 using this formula=IFS(Z8&gt;=5,”VERYHIGH”,Z8&gt;=4,”HIGH”,Z8&gt;=3,”MED”,TRUE,”LOW”)</a:t>
            </a:r>
          </a:p>
          <a:p>
            <a:r>
              <a:rPr lang="en-US" b="1" dirty="0">
                <a:solidFill>
                  <a:schemeClr val="bg1"/>
                </a:solidFill>
              </a:rPr>
              <a:t>To find the performance level of the </a:t>
            </a:r>
            <a:r>
              <a:rPr lang="en-US" b="1" dirty="0" err="1">
                <a:solidFill>
                  <a:schemeClr val="bg1"/>
                </a:solidFill>
              </a:rPr>
              <a:t>empolyee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9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 </vt:lpstr>
      <vt:lpstr>Dataset Description</vt:lpstr>
      <vt:lpstr>THE "WOW" IN OUR SOLUTION 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aishubujima@gmail.com</dc:creator>
  <cp:lastModifiedBy>aishubujima@gmail.com</cp:lastModifiedBy>
  <cp:revision>6</cp:revision>
  <dcterms:created xsi:type="dcterms:W3CDTF">2024-08-25T07:50:23Z</dcterms:created>
  <dcterms:modified xsi:type="dcterms:W3CDTF">2024-09-03T05:07:54Z</dcterms:modified>
</cp:coreProperties>
</file>