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108985728"/>
        <c:axId val="114365568"/>
      </c:lineChart>
      <c:catAx>
        <c:axId val="108985728"/>
        <c:scaling>
          <c:orientation val="minMax"/>
        </c:scaling>
        <c:axPos val="b"/>
        <c:tickLblPos val="nextTo"/>
        <c:crossAx val="114365568"/>
        <c:crosses val="autoZero"/>
        <c:auto val="1"/>
        <c:lblAlgn val="ctr"/>
        <c:lblOffset val="100"/>
      </c:catAx>
      <c:valAx>
        <c:axId val="114365568"/>
        <c:scaling>
          <c:orientation val="minMax"/>
        </c:scaling>
        <c:axPos val="l"/>
        <c:majorGridlines/>
        <c:numFmt formatCode="General" sourceLinked="1"/>
        <c:tickLblPos val="nextTo"/>
        <c:crossAx val="10898572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059C392-76F5-4ECD-A080-F8D0EF128D9C}" type="datetimeFigureOut">
              <a:rPr lang="en-US" smtClean="0"/>
              <a:pPr/>
              <a:t>8/23/2024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C1D373D-6508-4C9D-AC6B-0D00867A1D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59C392-76F5-4ECD-A080-F8D0EF128D9C}"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373D-6508-4C9D-AC6B-0D00867A1D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59C392-76F5-4ECD-A080-F8D0EF128D9C}"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D373D-6508-4C9D-AC6B-0D00867A1D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059C392-76F5-4ECD-A080-F8D0EF128D9C}" type="datetimeFigureOut">
              <a:rPr lang="en-US" smtClean="0"/>
              <a:pPr/>
              <a:t>8/23/2024</a:t>
            </a:fld>
            <a:endParaRPr lang="en-US"/>
          </a:p>
        </p:txBody>
      </p:sp>
      <p:sp>
        <p:nvSpPr>
          <p:cNvPr id="9" name="Slide Number Placeholder 8"/>
          <p:cNvSpPr>
            <a:spLocks noGrp="1"/>
          </p:cNvSpPr>
          <p:nvPr>
            <p:ph type="sldNum" sz="quarter" idx="15"/>
          </p:nvPr>
        </p:nvSpPr>
        <p:spPr/>
        <p:txBody>
          <a:bodyPr rtlCol="0"/>
          <a:lstStyle/>
          <a:p>
            <a:fld id="{6C1D373D-6508-4C9D-AC6B-0D00867A1DF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059C392-76F5-4ECD-A080-F8D0EF128D9C}" type="datetimeFigureOut">
              <a:rPr lang="en-US" smtClean="0"/>
              <a:pPr/>
              <a:t>8/23/2024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C1D373D-6508-4C9D-AC6B-0D00867A1D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59C392-76F5-4ECD-A080-F8D0EF128D9C}"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D373D-6508-4C9D-AC6B-0D00867A1DF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059C392-76F5-4ECD-A080-F8D0EF128D9C}"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D373D-6508-4C9D-AC6B-0D00867A1DF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059C392-76F5-4ECD-A080-F8D0EF128D9C}" type="datetimeFigureOut">
              <a:rPr lang="en-US" smtClean="0"/>
              <a:pPr/>
              <a:t>8/23/2024</a:t>
            </a:fld>
            <a:endParaRPr lang="en-US"/>
          </a:p>
        </p:txBody>
      </p:sp>
      <p:sp>
        <p:nvSpPr>
          <p:cNvPr id="7" name="Slide Number Placeholder 6"/>
          <p:cNvSpPr>
            <a:spLocks noGrp="1"/>
          </p:cNvSpPr>
          <p:nvPr>
            <p:ph type="sldNum" sz="quarter" idx="11"/>
          </p:nvPr>
        </p:nvSpPr>
        <p:spPr/>
        <p:txBody>
          <a:bodyPr rtlCol="0"/>
          <a:lstStyle/>
          <a:p>
            <a:fld id="{6C1D373D-6508-4C9D-AC6B-0D00867A1DF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9C392-76F5-4ECD-A080-F8D0EF128D9C}"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D373D-6508-4C9D-AC6B-0D00867A1D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059C392-76F5-4ECD-A080-F8D0EF128D9C}" type="datetimeFigureOut">
              <a:rPr lang="en-US" smtClean="0"/>
              <a:pPr/>
              <a:t>8/23/2024</a:t>
            </a:fld>
            <a:endParaRPr lang="en-US"/>
          </a:p>
        </p:txBody>
      </p:sp>
      <p:sp>
        <p:nvSpPr>
          <p:cNvPr id="22" name="Slide Number Placeholder 21"/>
          <p:cNvSpPr>
            <a:spLocks noGrp="1"/>
          </p:cNvSpPr>
          <p:nvPr>
            <p:ph type="sldNum" sz="quarter" idx="15"/>
          </p:nvPr>
        </p:nvSpPr>
        <p:spPr/>
        <p:txBody>
          <a:bodyPr rtlCol="0"/>
          <a:lstStyle/>
          <a:p>
            <a:fld id="{6C1D373D-6508-4C9D-AC6B-0D00867A1DF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059C392-76F5-4ECD-A080-F8D0EF128D9C}" type="datetimeFigureOut">
              <a:rPr lang="en-US" smtClean="0"/>
              <a:pPr/>
              <a:t>8/23/2024</a:t>
            </a:fld>
            <a:endParaRPr lang="en-US"/>
          </a:p>
        </p:txBody>
      </p:sp>
      <p:sp>
        <p:nvSpPr>
          <p:cNvPr id="18" name="Slide Number Placeholder 17"/>
          <p:cNvSpPr>
            <a:spLocks noGrp="1"/>
          </p:cNvSpPr>
          <p:nvPr>
            <p:ph type="sldNum" sz="quarter" idx="11"/>
          </p:nvPr>
        </p:nvSpPr>
        <p:spPr/>
        <p:txBody>
          <a:bodyPr rtlCol="0"/>
          <a:lstStyle/>
          <a:p>
            <a:fld id="{6C1D373D-6508-4C9D-AC6B-0D00867A1DF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59C392-76F5-4ECD-A080-F8D0EF128D9C}" type="datetimeFigureOut">
              <a:rPr lang="en-US" smtClean="0"/>
              <a:pPr/>
              <a:t>8/23/2024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1D373D-6508-4C9D-AC6B-0D00867A1D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FF0000"/>
                </a:solidFill>
              </a:rPr>
              <a:t>SALARY SLIP </a:t>
            </a:r>
            <a:br>
              <a:rPr lang="en-US" dirty="0" smtClean="0">
                <a:solidFill>
                  <a:srgbClr val="FF0000"/>
                </a:solidFill>
              </a:rPr>
            </a:br>
            <a:r>
              <a:rPr lang="en-US" dirty="0"/>
              <a:t/>
            </a:r>
            <a:br>
              <a:rPr lang="en-US" dirty="0"/>
            </a:br>
            <a:r>
              <a:rPr lang="en-US" dirty="0" smtClean="0"/>
              <a:t>BY </a:t>
            </a:r>
            <a:br>
              <a:rPr lang="en-US" dirty="0" smtClean="0"/>
            </a:br>
            <a:r>
              <a:rPr lang="en-US" dirty="0"/>
              <a:t/>
            </a:r>
            <a:br>
              <a:rPr lang="en-US" dirty="0"/>
            </a:br>
            <a:r>
              <a:rPr lang="en-US" dirty="0" smtClean="0">
                <a:solidFill>
                  <a:schemeClr val="bg2">
                    <a:lumMod val="50000"/>
                  </a:schemeClr>
                </a:solidFill>
              </a:rPr>
              <a:t>PRIYA DHARSHINI J</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sz="quarter"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salary-slip-formats-in-excel-word-and-pdf (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sz="quarter"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sz="quarter"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Employees State Insurance Scheme</a:t>
            </a:r>
            <a:endParaRPr lang="en-US" dirty="0"/>
          </a:p>
        </p:txBody>
      </p:sp>
      <p:sp>
        <p:nvSpPr>
          <p:cNvPr id="3" name="Content Placeholder 2"/>
          <p:cNvSpPr>
            <a:spLocks noGrp="1"/>
          </p:cNvSpPr>
          <p:nvPr>
            <p:ph sz="quarter"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sz="quarter"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sz="quarter"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sz="quarter"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sz="quarter"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TotalTime>
  <Words>419</Words>
  <Application>Microsoft Office PowerPoint</Application>
  <PresentationFormat>On-screen Show (4:3)</PresentationFormat>
  <Paragraphs>338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SALARY SLIP   BY   PRIYA DHARSHINI J</vt:lpstr>
      <vt:lpstr>Slide 2</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SLIP   BY   PRIYA DHARSHINI J</dc:title>
  <dc:creator>P.T.LEE CNASC</dc:creator>
  <cp:lastModifiedBy>P.T.LEE CNASC</cp:lastModifiedBy>
  <cp:revision>2</cp:revision>
  <dcterms:created xsi:type="dcterms:W3CDTF">2024-08-23T07:51:01Z</dcterms:created>
  <dcterms:modified xsi:type="dcterms:W3CDTF">2024-08-23T07:53:24Z</dcterms:modified>
</cp:coreProperties>
</file>