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800475"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63703" y="3301877"/>
            <a:ext cx="8610600" cy="1938992"/>
          </a:xfrm>
          <a:prstGeom prst="rect">
            <a:avLst/>
          </a:prstGeom>
          <a:noFill/>
        </p:spPr>
        <p:txBody>
          <a:bodyPr wrap="square" rtlCol="0">
            <a:spAutoFit/>
          </a:bodyPr>
          <a:lstStyle/>
          <a:p>
            <a:r>
              <a:rPr lang="en-US" sz="2400" dirty="0"/>
              <a:t>STUDENT NAME:</a:t>
            </a:r>
          </a:p>
          <a:p>
            <a:r>
              <a:rPr lang="en-US" sz="2400" dirty="0"/>
              <a:t>REGISTER NO:</a:t>
            </a:r>
          </a:p>
          <a:p>
            <a:r>
              <a:rPr lang="en-US" sz="2400" dirty="0"/>
              <a:t>DEPARTMENT:      commerce.</a:t>
            </a:r>
          </a:p>
          <a:p>
            <a:r>
              <a:rPr lang="en-US" sz="2400" dirty="0"/>
              <a:t>COLLEGE</a:t>
            </a:r>
          </a:p>
          <a:p>
            <a:r>
              <a:rPr lang="en-US" sz="2400" dirty="0"/>
              <a:t>          </a:t>
            </a:r>
            <a:endParaRPr lang="en-IN" sz="2400" dirty="0"/>
          </a:p>
        </p:txBody>
      </p:sp>
      <p:sp>
        <p:nvSpPr>
          <p:cNvPr id="8" name="TextBox 7">
            <a:extLst>
              <a:ext uri="{FF2B5EF4-FFF2-40B4-BE49-F238E27FC236}">
                <a16:creationId xmlns:a16="http://schemas.microsoft.com/office/drawing/2014/main" id="{BF9BA4DD-8F5B-8E3C-3068-59020D56BA89}"/>
              </a:ext>
            </a:extLst>
          </p:cNvPr>
          <p:cNvSpPr txBox="1"/>
          <p:nvPr/>
        </p:nvSpPr>
        <p:spPr>
          <a:xfrm>
            <a:off x="4800599" y="3338804"/>
            <a:ext cx="3505200" cy="646331"/>
          </a:xfrm>
          <a:prstGeom prst="rect">
            <a:avLst/>
          </a:prstGeom>
          <a:noFill/>
        </p:spPr>
        <p:txBody>
          <a:bodyPr wrap="square" rtlCol="0">
            <a:spAutoFit/>
          </a:bodyPr>
          <a:lstStyle/>
          <a:p>
            <a:r>
              <a:rPr lang="en-US" dirty="0" err="1">
                <a:latin typeface="Arial Rounded MT Bold" panose="020F0704030504030204" pitchFamily="34" charset="0"/>
              </a:rPr>
              <a:t>Priyadarshini.S</a:t>
            </a:r>
            <a:endParaRPr lang="en-US" dirty="0">
              <a:latin typeface="Arial Rounded MT Bold" panose="020F0704030504030204" pitchFamily="34" charset="0"/>
            </a:endParaRPr>
          </a:p>
          <a:p>
            <a:endParaRPr lang="en-IN" dirty="0">
              <a:latin typeface="Arial Rounded MT Bold" panose="020F0704030504030204" pitchFamily="34" charset="0"/>
            </a:endParaRPr>
          </a:p>
        </p:txBody>
      </p:sp>
      <p:sp>
        <p:nvSpPr>
          <p:cNvPr id="10" name="TextBox 9">
            <a:extLst>
              <a:ext uri="{FF2B5EF4-FFF2-40B4-BE49-F238E27FC236}">
                <a16:creationId xmlns:a16="http://schemas.microsoft.com/office/drawing/2014/main" id="{E3D67810-0776-C80E-9CED-D95FBE55D598}"/>
              </a:ext>
            </a:extLst>
          </p:cNvPr>
          <p:cNvSpPr txBox="1"/>
          <p:nvPr/>
        </p:nvSpPr>
        <p:spPr>
          <a:xfrm>
            <a:off x="4800599" y="3754141"/>
            <a:ext cx="6703948" cy="369332"/>
          </a:xfrm>
          <a:prstGeom prst="rect">
            <a:avLst/>
          </a:prstGeom>
          <a:noFill/>
        </p:spPr>
        <p:txBody>
          <a:bodyPr wrap="square" rtlCol="0">
            <a:spAutoFit/>
          </a:bodyPr>
          <a:lstStyle/>
          <a:p>
            <a:r>
              <a:rPr lang="en-US" dirty="0">
                <a:latin typeface="Arial Rounded MT Bold" panose="020F0704030504030204" pitchFamily="34" charset="0"/>
              </a:rPr>
              <a:t>312203362 (5888806B333EOA7ACE248D55ECE92ODD)</a:t>
            </a:r>
            <a:endParaRPr lang="en-IN" dirty="0">
              <a:latin typeface="Arial Rounded MT Bold" panose="020F0704030504030204" pitchFamily="34" charset="0"/>
            </a:endParaRPr>
          </a:p>
        </p:txBody>
      </p:sp>
      <p:sp>
        <p:nvSpPr>
          <p:cNvPr id="13" name="TextBox 12">
            <a:extLst>
              <a:ext uri="{FF2B5EF4-FFF2-40B4-BE49-F238E27FC236}">
                <a16:creationId xmlns:a16="http://schemas.microsoft.com/office/drawing/2014/main" id="{7986D72D-7C59-8664-3CD4-8CE7438ACCC0}"/>
              </a:ext>
            </a:extLst>
          </p:cNvPr>
          <p:cNvSpPr txBox="1"/>
          <p:nvPr/>
        </p:nvSpPr>
        <p:spPr>
          <a:xfrm>
            <a:off x="4800599" y="4493127"/>
            <a:ext cx="6858000" cy="369332"/>
          </a:xfrm>
          <a:prstGeom prst="rect">
            <a:avLst/>
          </a:prstGeom>
          <a:noFill/>
        </p:spPr>
        <p:txBody>
          <a:bodyPr wrap="square" rtlCol="0">
            <a:spAutoFit/>
          </a:bodyPr>
          <a:lstStyle/>
          <a:p>
            <a:r>
              <a:rPr lang="en-IN" dirty="0">
                <a:latin typeface="Arial Rounded MT Bold" panose="020F0704030504030204" pitchFamily="34" charset="0"/>
              </a:rPr>
              <a:t>Prince Shri Venkateshwara Arts And Science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370</Words>
  <Application>Microsoft Office PowerPoint</Application>
  <PresentationFormat>Widescreen</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Priya Dharshini</cp:lastModifiedBy>
  <cp:revision>17</cp:revision>
  <dcterms:created xsi:type="dcterms:W3CDTF">2024-03-29T15:07:22Z</dcterms:created>
  <dcterms:modified xsi:type="dcterms:W3CDTF">2024-09-02T11:14:44Z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