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 </a:t>
            </a:r>
            <a:r>
              <a:rPr lang="en-US" sz="2400" dirty="0" err="1"/>
              <a:t>Priya</a:t>
            </a:r>
            <a:r>
              <a:rPr lang="en-US" sz="2400" dirty="0"/>
              <a:t> </a:t>
            </a:r>
            <a:r>
              <a:rPr lang="en-US" sz="2400" dirty="0" err="1"/>
              <a:t>dharshini</a:t>
            </a:r>
            <a:r>
              <a:rPr lang="en-US" sz="2400" dirty="0"/>
              <a:t> </a:t>
            </a:r>
          </a:p>
          <a:p>
            <a:r>
              <a:rPr lang="en-US" sz="2400" dirty="0"/>
              <a:t>REGISTER NO: 312205604</a:t>
            </a:r>
          </a:p>
          <a:p>
            <a:r>
              <a:rPr lang="en-US" sz="2400" dirty="0"/>
              <a:t>DEPARTMENT: B. Com (general)</a:t>
            </a:r>
          </a:p>
          <a:p>
            <a:r>
              <a:rPr lang="en-US" sz="2400" dirty="0"/>
              <a:t>COLLEGE: Sri </a:t>
            </a:r>
            <a:r>
              <a:rPr lang="en-US" sz="2400" dirty="0" err="1"/>
              <a:t>Muthukumaran</a:t>
            </a:r>
            <a:r>
              <a:rPr lang="en-US" sz="2400" dirty="0"/>
              <a:t> arts and </a:t>
            </a:r>
            <a:r>
              <a:rPr lang="en-US" sz="2400"/>
              <a:t>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4E28237-9E71-D981-BDCB-DECD91C7E032}"/>
              </a:ext>
            </a:extLst>
          </p:cNvPr>
          <p:cNvSpPr txBox="1"/>
          <p:nvPr/>
        </p:nvSpPr>
        <p:spPr>
          <a:xfrm>
            <a:off x="2391727" y="2302186"/>
            <a:ext cx="6104964" cy="3693319"/>
          </a:xfrm>
          <a:prstGeom prst="rect">
            <a:avLst/>
          </a:prstGeom>
          <a:noFill/>
        </p:spPr>
        <p:txBody>
          <a:bodyPr wrap="square">
            <a:spAutoFit/>
          </a:bodyPr>
          <a:lstStyle/>
          <a:p>
            <a:pPr marL="342900" indent="-342900">
              <a:buAutoNum type="arabicPeriod"/>
            </a:pPr>
            <a:r>
              <a:rPr lang="en-US" b="1" dirty="0"/>
              <a:t>Organizing Data</a:t>
            </a:r>
            <a:r>
              <a:rPr lang="en-US" dirty="0"/>
              <a:t>:  Set up the data in Excel with clear categories.</a:t>
            </a:r>
          </a:p>
          <a:p>
            <a:pPr marL="342900" indent="-342900">
              <a:buAutoNum type="arabicPeriod"/>
            </a:pPr>
            <a:endParaRPr lang="en-US" dirty="0"/>
          </a:p>
          <a:p>
            <a:pPr marL="342900" indent="-342900">
              <a:buAutoNum type="arabicPeriod"/>
            </a:pPr>
            <a:r>
              <a:rPr lang="en-US" b="1" dirty="0"/>
              <a:t>Summarizing Performance</a:t>
            </a:r>
            <a:r>
              <a:rPr lang="en-US" dirty="0"/>
              <a:t>: Calculate average scores and create charts to show trends. </a:t>
            </a:r>
          </a:p>
          <a:p>
            <a:pPr marL="342900" indent="-342900">
              <a:buAutoNum type="arabicPeriod"/>
            </a:pPr>
            <a:endParaRPr lang="en-US" dirty="0"/>
          </a:p>
          <a:p>
            <a:pPr marL="342900" indent="-342900">
              <a:buAutoNum type="arabicPeriod" startAt="3"/>
            </a:pPr>
            <a:r>
              <a:rPr lang="en-US" b="1" dirty="0"/>
              <a:t>Analyzing Relationships </a:t>
            </a:r>
            <a:r>
              <a:rPr lang="en-US" dirty="0"/>
              <a:t>: Look at how different factors, like attendance and performance, are related.</a:t>
            </a:r>
          </a:p>
          <a:p>
            <a:pPr marL="342900" indent="-342900">
              <a:buAutoNum type="arabicPeriod" startAt="3"/>
            </a:pPr>
            <a:endParaRPr lang="en-US" dirty="0"/>
          </a:p>
          <a:p>
            <a:pPr marL="342900" indent="-342900">
              <a:buAutoNum type="arabicPeriod" startAt="3"/>
            </a:pPr>
            <a:r>
              <a:rPr lang="en-US" b="1" dirty="0"/>
              <a:t>Classifying</a:t>
            </a:r>
            <a:r>
              <a:rPr lang="en-US" dirty="0"/>
              <a:t> </a:t>
            </a:r>
            <a:r>
              <a:rPr lang="en-US" b="1" dirty="0"/>
              <a:t>Performance</a:t>
            </a:r>
            <a:r>
              <a:rPr lang="en-US" dirty="0"/>
              <a:t> : Group employees into categories like high, medium, and low performers. 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43AE7C5-B646-A152-2C3E-B3EBE22E1E27}"/>
              </a:ext>
            </a:extLst>
          </p:cNvPr>
          <p:cNvSpPr txBox="1"/>
          <p:nvPr/>
        </p:nvSpPr>
        <p:spPr>
          <a:xfrm>
            <a:off x="1402417" y="1497230"/>
            <a:ext cx="5217458" cy="2585323"/>
          </a:xfrm>
          <a:prstGeom prst="rect">
            <a:avLst/>
          </a:prstGeom>
          <a:noFill/>
        </p:spPr>
        <p:txBody>
          <a:bodyPr wrap="square">
            <a:spAutoFit/>
          </a:bodyPr>
          <a:lstStyle/>
          <a:p>
            <a:r>
              <a:rPr lang="en-US" i="1" dirty="0"/>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DF075D2-3183-CA9D-DD3F-D3E1F461DCCE}"/>
              </a:ext>
            </a:extLst>
          </p:cNvPr>
          <p:cNvSpPr txBox="1"/>
          <p:nvPr/>
        </p:nvSpPr>
        <p:spPr>
          <a:xfrm>
            <a:off x="2079812" y="1434353"/>
            <a:ext cx="6199093" cy="2308324"/>
          </a:xfrm>
          <a:prstGeom prst="rect">
            <a:avLst/>
          </a:prstGeom>
          <a:noFill/>
        </p:spPr>
        <p:txBody>
          <a:bodyPr wrap="square">
            <a:spAutoFit/>
          </a:bodyPr>
          <a:lstStyle/>
          <a:p>
            <a:r>
              <a:rPr lang="en-US" dirty="0"/>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B779ACC-904A-EFA0-2335-9586C3BA561D}"/>
              </a:ext>
            </a:extLst>
          </p:cNvPr>
          <p:cNvSpPr txBox="1"/>
          <p:nvPr/>
        </p:nvSpPr>
        <p:spPr>
          <a:xfrm>
            <a:off x="1235752" y="2274838"/>
            <a:ext cx="6755723" cy="2308324"/>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i="1" dirty="0">
                <a:solidFill>
                  <a:schemeClr val="tx1"/>
                </a:solidFill>
              </a:rPr>
              <a:t>• </a:t>
            </a:r>
            <a:r>
              <a:rPr lang="en-US" i="1" dirty="0"/>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32451"/>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This project involves using Excel to analyze employee performance data, identifying key trends and insights. The findings will help HR, managers, and leadership make informed decisions to improve productivity and employee development.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B1681AB-6389-B797-6466-41E652366F89}"/>
              </a:ext>
            </a:extLst>
          </p:cNvPr>
          <p:cNvSpPr txBox="1"/>
          <p:nvPr/>
        </p:nvSpPr>
        <p:spPr>
          <a:xfrm>
            <a:off x="1506071" y="2053478"/>
            <a:ext cx="5804646" cy="4524315"/>
          </a:xfrm>
          <a:prstGeom prst="rect">
            <a:avLst/>
          </a:prstGeom>
          <a:noFill/>
          <a:ln>
            <a:solidFill>
              <a:schemeClr val="bg1"/>
            </a:solidFill>
          </a:ln>
        </p:spPr>
        <p:txBody>
          <a:bodyPr wrap="square">
            <a:spAutoFit/>
          </a:bodyPr>
          <a:lstStyle/>
          <a:p>
            <a:r>
              <a:rPr lang="en-US" dirty="0"/>
              <a:t>1. </a:t>
            </a:r>
            <a:r>
              <a:rPr lang="en-US" b="1" dirty="0"/>
              <a:t>Human Resources (HR) Team:</a:t>
            </a:r>
            <a:r>
              <a:rPr lang="en-US" dirty="0"/>
              <a:t> To assess employee performance, identify areas for improvement, and implement necessary training or support.</a:t>
            </a:r>
          </a:p>
          <a:p>
            <a:endParaRPr lang="en-US" dirty="0"/>
          </a:p>
          <a:p>
            <a:r>
              <a:rPr lang="en-US" dirty="0"/>
              <a:t>2. </a:t>
            </a:r>
            <a:r>
              <a:rPr lang="en-US" b="1" dirty="0"/>
              <a:t>Department</a:t>
            </a:r>
            <a:r>
              <a:rPr lang="en-US" dirty="0"/>
              <a:t> </a:t>
            </a:r>
            <a:r>
              <a:rPr lang="en-US" b="1" dirty="0"/>
              <a:t>Managers</a:t>
            </a:r>
            <a:r>
              <a:rPr lang="en-US" dirty="0"/>
              <a:t>: To understand the performance of their team members, recognize top performers, and address any performance issues.</a:t>
            </a:r>
          </a:p>
          <a:p>
            <a:endParaRPr lang="en-US" dirty="0"/>
          </a:p>
          <a:p>
            <a:r>
              <a:rPr lang="en-US" dirty="0"/>
              <a:t>3. </a:t>
            </a:r>
            <a:r>
              <a:rPr lang="en-US" b="1" dirty="0"/>
              <a:t>Senior</a:t>
            </a:r>
            <a:r>
              <a:rPr lang="en-US" dirty="0"/>
              <a:t> </a:t>
            </a:r>
            <a:r>
              <a:rPr lang="en-US" b="1" dirty="0"/>
              <a:t>Management</a:t>
            </a:r>
            <a:r>
              <a:rPr lang="en-US" dirty="0"/>
              <a:t>/Executives: To gain insights into overall organizational productivity, make strategic decisions regarding employee development, and allocate resources effectively.</a:t>
            </a:r>
          </a:p>
          <a:p>
            <a:endParaRPr lang="en-US" dirty="0"/>
          </a:p>
          <a:p>
            <a:r>
              <a:rPr lang="en-US" dirty="0"/>
              <a:t>4. </a:t>
            </a:r>
            <a:r>
              <a:rPr lang="en-US" b="1" dirty="0"/>
              <a:t>Employees</a:t>
            </a:r>
            <a:r>
              <a:rPr lang="en-US" dirty="0"/>
              <a:t> </a:t>
            </a:r>
            <a:r>
              <a:rPr lang="en-US" b="1" dirty="0"/>
              <a:t>Themselves</a:t>
            </a:r>
            <a:r>
              <a:rPr lang="en-US" dirty="0"/>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501409-7370-36C1-C548-180DF299906B}"/>
              </a:ext>
            </a:extLst>
          </p:cNvPr>
          <p:cNvSpPr txBox="1"/>
          <p:nvPr/>
        </p:nvSpPr>
        <p:spPr>
          <a:xfrm>
            <a:off x="3052482" y="2426785"/>
            <a:ext cx="6104964" cy="2585323"/>
          </a:xfrm>
          <a:prstGeom prst="rect">
            <a:avLst/>
          </a:prstGeom>
          <a:noFill/>
        </p:spPr>
        <p:txBody>
          <a:bodyPr wrap="square">
            <a:spAutoFit/>
          </a:bodyPr>
          <a:lstStyle/>
          <a:p>
            <a:r>
              <a:rPr lang="en-US" b="1" dirty="0"/>
              <a:t>Our Solution: </a:t>
            </a:r>
            <a:r>
              <a:rPr lang="en-US" dirty="0"/>
              <a:t>We provide a comprehensive Excel-based employee performance analysis that organizes and visualizes key metrics such as productivity, attendance, and project completion rates. </a:t>
            </a:r>
          </a:p>
          <a:p>
            <a:endParaRPr lang="en-US" dirty="0"/>
          </a:p>
          <a:p>
            <a:r>
              <a:rPr lang="en-US" b="1" dirty="0"/>
              <a:t>Value</a:t>
            </a:r>
            <a:r>
              <a:rPr lang="en-US" dirty="0"/>
              <a:t> </a:t>
            </a:r>
            <a:r>
              <a:rPr lang="en-US" b="1" dirty="0"/>
              <a:t>Proposition</a:t>
            </a:r>
            <a:r>
              <a:rPr lang="en-US" dirty="0"/>
              <a:t>: 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TextBox 6">
            <a:extLst>
              <a:ext uri="{FF2B5EF4-FFF2-40B4-BE49-F238E27FC236}">
                <a16:creationId xmlns:a16="http://schemas.microsoft.com/office/drawing/2014/main" id="{3CA185E5-22C6-2D69-8D69-EB577AB75957}"/>
              </a:ext>
            </a:extLst>
          </p:cNvPr>
          <p:cNvSpPr txBox="1"/>
          <p:nvPr/>
        </p:nvSpPr>
        <p:spPr>
          <a:xfrm>
            <a:off x="2904565" y="1559859"/>
            <a:ext cx="6257364" cy="1477328"/>
          </a:xfrm>
          <a:prstGeom prst="rect">
            <a:avLst/>
          </a:prstGeom>
          <a:noFill/>
        </p:spPr>
        <p:txBody>
          <a:bodyPr wrap="square">
            <a:spAutoFit/>
          </a:bodyPr>
          <a:lstStyle/>
          <a:p>
            <a:r>
              <a:rPr lang="en-US" b="1" dirty="0"/>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93207" y="1752642"/>
            <a:ext cx="814928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wow</a:t>
            </a:r>
            <a:r>
              <a:rPr lang="en-US" sz="2800" dirty="0">
                <a:latin typeface="Times New Roman" panose="02020603050405020304" pitchFamily="18" charset="0"/>
                <a:cs typeface="Times New Roman" panose="02020603050405020304" pitchFamily="18" charset="0"/>
              </a:rPr>
              <a:t>” factor in our solution is how it transforms detailed performance data into easy-to-understand charts and summaries. This helps decision-makers quickly spot trends and make informed decisions to boost productivity and improve employee development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2024-03-29T15:07:22Z</dcterms:created>
  <dcterms:modified xsi:type="dcterms:W3CDTF">2024-08-30T13:28:20Z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