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phptpoint.com/projects/online-voting-system/" TargetMode="External"/><Relationship Id="rId2" Type="http://schemas.openxmlformats.org/officeDocument/2006/relationships/hyperlink" Target="https://nevonprojects.com/online-election-system-project/" TargetMode="External"/><Relationship Id="rId3" Type="http://schemas.openxmlformats.org/officeDocument/2006/relationships/hyperlink" Target="https://www.slideshare.net/nitinbhasin3/online-voting-system-project-file" TargetMode="External"/><Relationship Id="rId4" Type="http://schemas.openxmlformats.org/officeDocument/2006/relationships/hyperlink" Target="https://1000projects.org/online-voting-system-project-documentation.html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Engineering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Powerpoint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members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Aparna M-18BCS017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Anuvrinda R -18BCS077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Pavithra N -18BCS082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Taarini V-18BCS089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Priyadharshini T-18BCS090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4552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Online Voting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Online Voting system is made for the students of the school to elect their School Pupil Leader(SPL).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online voting system is done by the internet so it can be called the Internet Voting.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Students from class VI to class XII are allowed to vote in this online voting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This system provides an online tool for the students to vote on different questions posted by admin.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According to the login credentials the system will determine if the user is valid or invalid.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Roles and Responsibility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Selection -Anuvrinda.R,Priyadharshini.T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Literature Survey and Comparative Analysis-Pavithra N,Taarini 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-Aparna.M,Anuvrinda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Coding-Priyadharshini T,Aparna M,Pavithra 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Testing-Taarini V,Anuvrinda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Survey of Existing Solutions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the existing system,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Eligibility and Authentication: Authorized voters 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only able to vote.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Uniqueness: One voter is allowed to vote to once.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Accuracy: Voted should be recorded correctly.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Integrity: Modification or loss of voting data should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be happened that may lead to the failure of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Survey of Existing Solutions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32200" y="112608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Reliability: System must be designed such that it can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 stable even after failures and loss of internet.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Survey of literature about the algorithms.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of the web applications follow: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1.RSA algorithm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2.Mixnet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3.Blowfish algorithm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4.AES algorithm.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Google Shape;98;p20" descr=""/>
          <p:cNvPicPr/>
          <p:nvPr/>
        </p:nvPicPr>
        <p:blipFill>
          <a:blip r:embed="rId1"/>
          <a:srcRect l="0" t="17987" r="0" b="0"/>
          <a:stretch/>
        </p:blipFill>
        <p:spPr>
          <a:xfrm>
            <a:off x="2453040" y="1017720"/>
            <a:ext cx="3972240" cy="42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https://www.phptpoint.com/projects/online-voting-system/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https://nevonprojects.com/online-election-system-project/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https://www.slideshare.net/nitinbhasin3/online-voting-system-project-file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4.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https://1000projects.org/online-voting-system-project-documentation.html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2020-01-30T14:30:48Z</dcterms:modified>
  <cp:revision>1</cp:revision>
  <dc:subject/>
  <dc:title/>
</cp:coreProperties>
</file>