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6C97BC5-2E10-4E52-AD88-F47771856AFE}" type="datetimeFigureOut">
              <a:rPr lang="en-IN" smtClean="0"/>
              <a:t>09-07-2024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D76D07CC-3632-43E7-95B8-EC0535343A08}" type="slidenum">
              <a:rPr lang="en-IN" smtClean="0"/>
              <a:t>‹#›</a:t>
            </a:fld>
            <a:endParaRPr lang="en-IN"/>
          </a:p>
        </p:txBody>
      </p:sp>
    </p:spTree>
    <p:extLst>
      <p:ext uri="{BB962C8B-B14F-4D97-AF65-F5344CB8AC3E}">
        <p14:creationId xmlns:p14="http://schemas.microsoft.com/office/powerpoint/2010/main" val="3193048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C97BC5-2E10-4E52-AD88-F47771856AFE}"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6D07CC-3632-43E7-95B8-EC0535343A08}" type="slidenum">
              <a:rPr lang="en-IN" smtClean="0"/>
              <a:t>‹#›</a:t>
            </a:fld>
            <a:endParaRPr lang="en-IN"/>
          </a:p>
        </p:txBody>
      </p:sp>
    </p:spTree>
    <p:extLst>
      <p:ext uri="{BB962C8B-B14F-4D97-AF65-F5344CB8AC3E}">
        <p14:creationId xmlns:p14="http://schemas.microsoft.com/office/powerpoint/2010/main" val="3883221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C97BC5-2E10-4E52-AD88-F47771856AFE}"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6D07CC-3632-43E7-95B8-EC0535343A08}" type="slidenum">
              <a:rPr lang="en-IN" smtClean="0"/>
              <a:t>‹#›</a:t>
            </a:fld>
            <a:endParaRPr lang="en-IN"/>
          </a:p>
        </p:txBody>
      </p:sp>
    </p:spTree>
    <p:extLst>
      <p:ext uri="{BB962C8B-B14F-4D97-AF65-F5344CB8AC3E}">
        <p14:creationId xmlns:p14="http://schemas.microsoft.com/office/powerpoint/2010/main" val="37093053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C97BC5-2E10-4E52-AD88-F47771856AFE}"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6D07CC-3632-43E7-95B8-EC0535343A08}" type="slidenum">
              <a:rPr lang="en-IN" smtClean="0"/>
              <a:t>‹#›</a:t>
            </a:fld>
            <a:endParaRPr lang="en-IN"/>
          </a:p>
        </p:txBody>
      </p:sp>
    </p:spTree>
    <p:extLst>
      <p:ext uri="{BB962C8B-B14F-4D97-AF65-F5344CB8AC3E}">
        <p14:creationId xmlns:p14="http://schemas.microsoft.com/office/powerpoint/2010/main" val="16292798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C97BC5-2E10-4E52-AD88-F47771856AFE}"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6D07CC-3632-43E7-95B8-EC0535343A08}" type="slidenum">
              <a:rPr lang="en-IN" smtClean="0"/>
              <a:t>‹#›</a:t>
            </a:fld>
            <a:endParaRPr lang="en-IN"/>
          </a:p>
        </p:txBody>
      </p:sp>
    </p:spTree>
    <p:extLst>
      <p:ext uri="{BB962C8B-B14F-4D97-AF65-F5344CB8AC3E}">
        <p14:creationId xmlns:p14="http://schemas.microsoft.com/office/powerpoint/2010/main" val="7439237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C97BC5-2E10-4E52-AD88-F47771856AFE}"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6D07CC-3632-43E7-95B8-EC0535343A08}" type="slidenum">
              <a:rPr lang="en-IN" smtClean="0"/>
              <a:t>‹#›</a:t>
            </a:fld>
            <a:endParaRPr lang="en-IN"/>
          </a:p>
        </p:txBody>
      </p:sp>
    </p:spTree>
    <p:extLst>
      <p:ext uri="{BB962C8B-B14F-4D97-AF65-F5344CB8AC3E}">
        <p14:creationId xmlns:p14="http://schemas.microsoft.com/office/powerpoint/2010/main" val="39943102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C97BC5-2E10-4E52-AD88-F47771856AFE}"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6D07CC-3632-43E7-95B8-EC0535343A08}" type="slidenum">
              <a:rPr lang="en-IN" smtClean="0"/>
              <a:t>‹#›</a:t>
            </a:fld>
            <a:endParaRPr lang="en-IN"/>
          </a:p>
        </p:txBody>
      </p:sp>
    </p:spTree>
    <p:extLst>
      <p:ext uri="{BB962C8B-B14F-4D97-AF65-F5344CB8AC3E}">
        <p14:creationId xmlns:p14="http://schemas.microsoft.com/office/powerpoint/2010/main" val="24991794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C97BC5-2E10-4E52-AD88-F47771856AFE}"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6D07CC-3632-43E7-95B8-EC0535343A08}" type="slidenum">
              <a:rPr lang="en-IN" smtClean="0"/>
              <a:t>‹#›</a:t>
            </a:fld>
            <a:endParaRPr lang="en-IN"/>
          </a:p>
        </p:txBody>
      </p:sp>
    </p:spTree>
    <p:extLst>
      <p:ext uri="{BB962C8B-B14F-4D97-AF65-F5344CB8AC3E}">
        <p14:creationId xmlns:p14="http://schemas.microsoft.com/office/powerpoint/2010/main" val="19091375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C97BC5-2E10-4E52-AD88-F47771856AFE}"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6D07CC-3632-43E7-95B8-EC0535343A08}" type="slidenum">
              <a:rPr lang="en-IN" smtClean="0"/>
              <a:t>‹#›</a:t>
            </a:fld>
            <a:endParaRPr lang="en-IN"/>
          </a:p>
        </p:txBody>
      </p:sp>
    </p:spTree>
    <p:extLst>
      <p:ext uri="{BB962C8B-B14F-4D97-AF65-F5344CB8AC3E}">
        <p14:creationId xmlns:p14="http://schemas.microsoft.com/office/powerpoint/2010/main" val="560765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C97BC5-2E10-4E52-AD88-F47771856AFE}"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D76D07CC-3632-43E7-95B8-EC0535343A08}" type="slidenum">
              <a:rPr lang="en-IN" smtClean="0"/>
              <a:t>‹#›</a:t>
            </a:fld>
            <a:endParaRPr lang="en-IN"/>
          </a:p>
        </p:txBody>
      </p:sp>
    </p:spTree>
    <p:extLst>
      <p:ext uri="{BB962C8B-B14F-4D97-AF65-F5344CB8AC3E}">
        <p14:creationId xmlns:p14="http://schemas.microsoft.com/office/powerpoint/2010/main" val="1979015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C97BC5-2E10-4E52-AD88-F47771856AFE}"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6D07CC-3632-43E7-95B8-EC0535343A08}" type="slidenum">
              <a:rPr lang="en-IN" smtClean="0"/>
              <a:t>‹#›</a:t>
            </a:fld>
            <a:endParaRPr lang="en-IN"/>
          </a:p>
        </p:txBody>
      </p:sp>
    </p:spTree>
    <p:extLst>
      <p:ext uri="{BB962C8B-B14F-4D97-AF65-F5344CB8AC3E}">
        <p14:creationId xmlns:p14="http://schemas.microsoft.com/office/powerpoint/2010/main" val="465139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6C97BC5-2E10-4E52-AD88-F47771856AFE}"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6D07CC-3632-43E7-95B8-EC0535343A08}" type="slidenum">
              <a:rPr lang="en-IN" smtClean="0"/>
              <a:t>‹#›</a:t>
            </a:fld>
            <a:endParaRPr lang="en-IN"/>
          </a:p>
        </p:txBody>
      </p:sp>
    </p:spTree>
    <p:extLst>
      <p:ext uri="{BB962C8B-B14F-4D97-AF65-F5344CB8AC3E}">
        <p14:creationId xmlns:p14="http://schemas.microsoft.com/office/powerpoint/2010/main" val="1010767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C97BC5-2E10-4E52-AD88-F47771856AFE}" type="datetimeFigureOut">
              <a:rPr lang="en-IN" smtClean="0"/>
              <a:t>09-07-2024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76D07CC-3632-43E7-95B8-EC0535343A08}" type="slidenum">
              <a:rPr lang="en-IN" smtClean="0"/>
              <a:t>‹#›</a:t>
            </a:fld>
            <a:endParaRPr lang="en-IN"/>
          </a:p>
        </p:txBody>
      </p:sp>
    </p:spTree>
    <p:extLst>
      <p:ext uri="{BB962C8B-B14F-4D97-AF65-F5344CB8AC3E}">
        <p14:creationId xmlns:p14="http://schemas.microsoft.com/office/powerpoint/2010/main" val="874298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6C97BC5-2E10-4E52-AD88-F47771856AFE}" type="datetimeFigureOut">
              <a:rPr lang="en-IN" smtClean="0"/>
              <a:t>09-07-2024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76D07CC-3632-43E7-95B8-EC0535343A08}" type="slidenum">
              <a:rPr lang="en-IN" smtClean="0"/>
              <a:t>‹#›</a:t>
            </a:fld>
            <a:endParaRPr lang="en-IN"/>
          </a:p>
        </p:txBody>
      </p:sp>
    </p:spTree>
    <p:extLst>
      <p:ext uri="{BB962C8B-B14F-4D97-AF65-F5344CB8AC3E}">
        <p14:creationId xmlns:p14="http://schemas.microsoft.com/office/powerpoint/2010/main" val="1497684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C97BC5-2E10-4E52-AD88-F47771856AFE}" type="datetimeFigureOut">
              <a:rPr lang="en-IN" smtClean="0"/>
              <a:t>09-07-2024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76D07CC-3632-43E7-95B8-EC0535343A08}" type="slidenum">
              <a:rPr lang="en-IN" smtClean="0"/>
              <a:t>‹#›</a:t>
            </a:fld>
            <a:endParaRPr lang="en-IN"/>
          </a:p>
        </p:txBody>
      </p:sp>
    </p:spTree>
    <p:extLst>
      <p:ext uri="{BB962C8B-B14F-4D97-AF65-F5344CB8AC3E}">
        <p14:creationId xmlns:p14="http://schemas.microsoft.com/office/powerpoint/2010/main" val="2916934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C97BC5-2E10-4E52-AD88-F47771856AFE}"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6D07CC-3632-43E7-95B8-EC0535343A08}" type="slidenum">
              <a:rPr lang="en-IN" smtClean="0"/>
              <a:t>‹#›</a:t>
            </a:fld>
            <a:endParaRPr lang="en-IN"/>
          </a:p>
        </p:txBody>
      </p:sp>
    </p:spTree>
    <p:extLst>
      <p:ext uri="{BB962C8B-B14F-4D97-AF65-F5344CB8AC3E}">
        <p14:creationId xmlns:p14="http://schemas.microsoft.com/office/powerpoint/2010/main" val="2211752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C97BC5-2E10-4E52-AD88-F47771856AFE}"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6D07CC-3632-43E7-95B8-EC0535343A08}" type="slidenum">
              <a:rPr lang="en-IN" smtClean="0"/>
              <a:t>‹#›</a:t>
            </a:fld>
            <a:endParaRPr lang="en-IN"/>
          </a:p>
        </p:txBody>
      </p:sp>
    </p:spTree>
    <p:extLst>
      <p:ext uri="{BB962C8B-B14F-4D97-AF65-F5344CB8AC3E}">
        <p14:creationId xmlns:p14="http://schemas.microsoft.com/office/powerpoint/2010/main" val="554136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6C97BC5-2E10-4E52-AD88-F47771856AFE}" type="datetimeFigureOut">
              <a:rPr lang="en-IN" smtClean="0"/>
              <a:t>09-07-2024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76D07CC-3632-43E7-95B8-EC0535343A08}" type="slidenum">
              <a:rPr lang="en-IN" smtClean="0"/>
              <a:t>‹#›</a:t>
            </a:fld>
            <a:endParaRPr lang="en-IN"/>
          </a:p>
        </p:txBody>
      </p:sp>
    </p:spTree>
    <p:extLst>
      <p:ext uri="{BB962C8B-B14F-4D97-AF65-F5344CB8AC3E}">
        <p14:creationId xmlns:p14="http://schemas.microsoft.com/office/powerpoint/2010/main" val="3967121944"/>
      </p:ext>
    </p:extLst>
  </p:cSld>
  <p:clrMap bg1="lt1" tx1="dk1" bg2="lt2" tx2="dk2" accent1="accent1" accent2="accent2" accent3="accent3" accent4="accent4" accent5="accent5" accent6="accent6" hlink="hlink" folHlink="folHlink"/>
  <p:sldLayoutIdLst>
    <p:sldLayoutId id="2147483963" r:id="rId1"/>
    <p:sldLayoutId id="2147483964" r:id="rId2"/>
    <p:sldLayoutId id="2147483965" r:id="rId3"/>
    <p:sldLayoutId id="2147483966" r:id="rId4"/>
    <p:sldLayoutId id="2147483967" r:id="rId5"/>
    <p:sldLayoutId id="2147483968" r:id="rId6"/>
    <p:sldLayoutId id="2147483969" r:id="rId7"/>
    <p:sldLayoutId id="2147483970" r:id="rId8"/>
    <p:sldLayoutId id="2147483971" r:id="rId9"/>
    <p:sldLayoutId id="2147483972" r:id="rId10"/>
    <p:sldLayoutId id="2147483973" r:id="rId11"/>
    <p:sldLayoutId id="2147483974" r:id="rId12"/>
    <p:sldLayoutId id="2147483975" r:id="rId13"/>
    <p:sldLayoutId id="2147483976" r:id="rId14"/>
    <p:sldLayoutId id="2147483977" r:id="rId15"/>
    <p:sldLayoutId id="2147483978" r:id="rId16"/>
    <p:sldLayoutId id="214748397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4B092-5897-5D7A-6C9E-5488B82975A0}"/>
              </a:ext>
            </a:extLst>
          </p:cNvPr>
          <p:cNvSpPr>
            <a:spLocks noGrp="1"/>
          </p:cNvSpPr>
          <p:nvPr>
            <p:ph type="ctrTitle"/>
          </p:nvPr>
        </p:nvSpPr>
        <p:spPr/>
        <p:txBody>
          <a:bodyPr>
            <a:normAutofit/>
          </a:bodyPr>
          <a:lstStyle/>
          <a:p>
            <a:r>
              <a:rPr lang="en-US" sz="4000" b="1" dirty="0"/>
              <a:t>CAESAR CIPHER IMPLEMENTATION</a:t>
            </a:r>
            <a:endParaRPr lang="en-IN" sz="4000" b="1" dirty="0"/>
          </a:p>
        </p:txBody>
      </p:sp>
      <p:sp>
        <p:nvSpPr>
          <p:cNvPr id="3" name="Subtitle 2">
            <a:extLst>
              <a:ext uri="{FF2B5EF4-FFF2-40B4-BE49-F238E27FC236}">
                <a16:creationId xmlns:a16="http://schemas.microsoft.com/office/drawing/2014/main" id="{B67BD4D8-95EE-B279-E494-92BF5B09352F}"/>
              </a:ext>
            </a:extLst>
          </p:cNvPr>
          <p:cNvSpPr>
            <a:spLocks noGrp="1"/>
          </p:cNvSpPr>
          <p:nvPr>
            <p:ph type="subTitle" idx="1"/>
          </p:nvPr>
        </p:nvSpPr>
        <p:spPr>
          <a:xfrm>
            <a:off x="1524000" y="4208206"/>
            <a:ext cx="9144000" cy="1049594"/>
          </a:xfrm>
        </p:spPr>
        <p:txBody>
          <a:bodyPr/>
          <a:lstStyle/>
          <a:p>
            <a:r>
              <a:rPr lang="en-US" dirty="0"/>
              <a:t>DONE BY</a:t>
            </a:r>
          </a:p>
          <a:p>
            <a:r>
              <a:rPr lang="en-US" dirty="0"/>
              <a:t>PRIYADHARSHINI R</a:t>
            </a:r>
            <a:endParaRPr lang="en-IN" dirty="0"/>
          </a:p>
        </p:txBody>
      </p:sp>
    </p:spTree>
    <p:extLst>
      <p:ext uri="{BB962C8B-B14F-4D97-AF65-F5344CB8AC3E}">
        <p14:creationId xmlns:p14="http://schemas.microsoft.com/office/powerpoint/2010/main" val="27577270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02C59-A120-7493-342D-AB3A8EA1C6D3}"/>
              </a:ext>
            </a:extLst>
          </p:cNvPr>
          <p:cNvSpPr>
            <a:spLocks noGrp="1"/>
          </p:cNvSpPr>
          <p:nvPr>
            <p:ph type="title"/>
          </p:nvPr>
        </p:nvSpPr>
        <p:spPr/>
        <p:txBody>
          <a:bodyPr/>
          <a:lstStyle/>
          <a:p>
            <a:r>
              <a:rPr lang="en-US" dirty="0"/>
              <a:t>Result and Outcome</a:t>
            </a:r>
            <a:endParaRPr lang="en-IN" dirty="0"/>
          </a:p>
        </p:txBody>
      </p:sp>
      <p:sp>
        <p:nvSpPr>
          <p:cNvPr id="3" name="Content Placeholder 2">
            <a:extLst>
              <a:ext uri="{FF2B5EF4-FFF2-40B4-BE49-F238E27FC236}">
                <a16:creationId xmlns:a16="http://schemas.microsoft.com/office/drawing/2014/main" id="{7A51C91C-27B7-1064-ADCD-E027C40C79AB}"/>
              </a:ext>
            </a:extLst>
          </p:cNvPr>
          <p:cNvSpPr>
            <a:spLocks noGrp="1"/>
          </p:cNvSpPr>
          <p:nvPr>
            <p:ph idx="1"/>
          </p:nvPr>
        </p:nvSpPr>
        <p:spPr>
          <a:xfrm>
            <a:off x="1484311" y="1959076"/>
            <a:ext cx="10018713" cy="3124201"/>
          </a:xfrm>
        </p:spPr>
        <p:txBody>
          <a:bodyPr/>
          <a:lstStyle/>
          <a:p>
            <a:r>
              <a:rPr lang="en-US" dirty="0"/>
              <a:t>Successfully encodes and decodes messages based on user input.</a:t>
            </a:r>
          </a:p>
          <a:p>
            <a:r>
              <a:rPr lang="en-US" dirty="0"/>
              <a:t>- Handles edge cases such as large shift values and non-letter characters.</a:t>
            </a:r>
          </a:p>
          <a:p>
            <a:r>
              <a:rPr lang="en-US" dirty="0"/>
              <a:t>- Allows continuous use until the user decides to terminate the program</a:t>
            </a:r>
            <a:endParaRPr lang="en-IN" dirty="0"/>
          </a:p>
        </p:txBody>
      </p:sp>
    </p:spTree>
    <p:extLst>
      <p:ext uri="{BB962C8B-B14F-4D97-AF65-F5344CB8AC3E}">
        <p14:creationId xmlns:p14="http://schemas.microsoft.com/office/powerpoint/2010/main" val="3038088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61BC5-7E5D-B941-C4BE-F3238754E846}"/>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2AFA9C16-FCA7-76A4-EA11-4829F51E2339}"/>
              </a:ext>
            </a:extLst>
          </p:cNvPr>
          <p:cNvSpPr>
            <a:spLocks noGrp="1"/>
          </p:cNvSpPr>
          <p:nvPr>
            <p:ph idx="1"/>
          </p:nvPr>
        </p:nvSpPr>
        <p:spPr>
          <a:xfrm>
            <a:off x="1484310" y="2666999"/>
            <a:ext cx="10018713" cy="2278627"/>
          </a:xfrm>
        </p:spPr>
        <p:txBody>
          <a:bodyPr/>
          <a:lstStyle/>
          <a:p>
            <a:pPr marL="0" indent="0">
              <a:buNone/>
            </a:pPr>
            <a:r>
              <a:rPr lang="en-US" dirty="0"/>
              <a:t>The Caesar Cipher program is an effective tool for simple encryption and decryption tasks. It demonstrates essential programming concepts such as loops, conditionals, and string manipulation while providing practical functionality for securing messages</a:t>
            </a:r>
            <a:endParaRPr lang="en-IN" dirty="0"/>
          </a:p>
        </p:txBody>
      </p:sp>
    </p:spTree>
    <p:extLst>
      <p:ext uri="{BB962C8B-B14F-4D97-AF65-F5344CB8AC3E}">
        <p14:creationId xmlns:p14="http://schemas.microsoft.com/office/powerpoint/2010/main" val="2053787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6B68E-3D8C-F9CE-62DB-513673C77179}"/>
              </a:ext>
            </a:extLst>
          </p:cNvPr>
          <p:cNvSpPr>
            <a:spLocks noGrp="1"/>
          </p:cNvSpPr>
          <p:nvPr>
            <p:ph type="title"/>
          </p:nvPr>
        </p:nvSpPr>
        <p:spPr>
          <a:xfrm>
            <a:off x="831850" y="1709738"/>
            <a:ext cx="8007350" cy="2232997"/>
          </a:xfrm>
        </p:spPr>
        <p:txBody>
          <a:bodyPr/>
          <a:lstStyle/>
          <a:p>
            <a:r>
              <a:rPr lang="en-US" dirty="0"/>
              <a:t>                        </a:t>
            </a:r>
            <a:r>
              <a:rPr lang="en-US" dirty="0">
                <a:latin typeface="Baskerville Old Face" panose="02020602080505020303" pitchFamily="18" charset="0"/>
              </a:rPr>
              <a:t>Thank</a:t>
            </a:r>
            <a:r>
              <a:rPr lang="en-US" dirty="0"/>
              <a:t> You</a:t>
            </a:r>
            <a:endParaRPr lang="en-IN" dirty="0"/>
          </a:p>
        </p:txBody>
      </p:sp>
    </p:spTree>
    <p:extLst>
      <p:ext uri="{BB962C8B-B14F-4D97-AF65-F5344CB8AC3E}">
        <p14:creationId xmlns:p14="http://schemas.microsoft.com/office/powerpoint/2010/main" val="2300087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3D1FF-D479-C5E8-A71E-9983916E7ECB}"/>
              </a:ext>
            </a:extLst>
          </p:cNvPr>
          <p:cNvSpPr>
            <a:spLocks noGrp="1"/>
          </p:cNvSpPr>
          <p:nvPr>
            <p:ph type="title"/>
          </p:nvPr>
        </p:nvSpPr>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DE83D707-79B1-CDB0-DDE4-71FBF07227CB}"/>
              </a:ext>
            </a:extLst>
          </p:cNvPr>
          <p:cNvSpPr>
            <a:spLocks noGrp="1"/>
          </p:cNvSpPr>
          <p:nvPr>
            <p:ph idx="1"/>
          </p:nvPr>
        </p:nvSpPr>
        <p:spPr/>
        <p:txBody>
          <a:bodyPr>
            <a:normAutofit fontScale="85000" lnSpcReduction="20000"/>
          </a:bodyPr>
          <a:lstStyle/>
          <a:p>
            <a:r>
              <a:rPr lang="en-US" dirty="0"/>
              <a:t>Aim of the project</a:t>
            </a:r>
          </a:p>
          <a:p>
            <a:r>
              <a:rPr lang="en-US" dirty="0"/>
              <a:t>Problem statement</a:t>
            </a:r>
          </a:p>
          <a:p>
            <a:r>
              <a:rPr lang="en-US" dirty="0"/>
              <a:t>Project Description</a:t>
            </a:r>
          </a:p>
          <a:p>
            <a:r>
              <a:rPr lang="en-US" dirty="0"/>
              <a:t>Functionalities</a:t>
            </a:r>
          </a:p>
          <a:p>
            <a:r>
              <a:rPr lang="en-US" dirty="0"/>
              <a:t>Input versatility with error handling</a:t>
            </a:r>
          </a:p>
          <a:p>
            <a:r>
              <a:rPr lang="en-US" dirty="0"/>
              <a:t>Code implementation</a:t>
            </a:r>
          </a:p>
          <a:p>
            <a:r>
              <a:rPr lang="en-US" dirty="0"/>
              <a:t>Results</a:t>
            </a:r>
          </a:p>
          <a:p>
            <a:r>
              <a:rPr lang="en-US" dirty="0"/>
              <a:t>Conclusion</a:t>
            </a:r>
            <a:endParaRPr lang="en-IN" dirty="0"/>
          </a:p>
        </p:txBody>
      </p:sp>
    </p:spTree>
    <p:extLst>
      <p:ext uri="{BB962C8B-B14F-4D97-AF65-F5344CB8AC3E}">
        <p14:creationId xmlns:p14="http://schemas.microsoft.com/office/powerpoint/2010/main" val="1030095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8757A-7241-A07D-593B-B5280EC8B659}"/>
              </a:ext>
            </a:extLst>
          </p:cNvPr>
          <p:cNvSpPr>
            <a:spLocks noGrp="1"/>
          </p:cNvSpPr>
          <p:nvPr>
            <p:ph type="title"/>
          </p:nvPr>
        </p:nvSpPr>
        <p:spPr/>
        <p:txBody>
          <a:bodyPr/>
          <a:lstStyle/>
          <a:p>
            <a:r>
              <a:rPr lang="en-US" dirty="0"/>
              <a:t>Aim of the project</a:t>
            </a:r>
            <a:endParaRPr lang="en-IN" dirty="0"/>
          </a:p>
        </p:txBody>
      </p:sp>
      <p:sp>
        <p:nvSpPr>
          <p:cNvPr id="3" name="Content Placeholder 2">
            <a:extLst>
              <a:ext uri="{FF2B5EF4-FFF2-40B4-BE49-F238E27FC236}">
                <a16:creationId xmlns:a16="http://schemas.microsoft.com/office/drawing/2014/main" id="{30E73870-F9FE-4510-3557-497BA9146B07}"/>
              </a:ext>
            </a:extLst>
          </p:cNvPr>
          <p:cNvSpPr>
            <a:spLocks noGrp="1"/>
          </p:cNvSpPr>
          <p:nvPr>
            <p:ph idx="1"/>
          </p:nvPr>
        </p:nvSpPr>
        <p:spPr>
          <a:xfrm>
            <a:off x="1484310" y="2667000"/>
            <a:ext cx="10018713" cy="1954162"/>
          </a:xfrm>
        </p:spPr>
        <p:txBody>
          <a:bodyPr/>
          <a:lstStyle/>
          <a:p>
            <a:pPr marL="0" indent="0">
              <a:buNone/>
            </a:pPr>
            <a:r>
              <a:rPr lang="en-US" dirty="0"/>
              <a:t>The aim of the project is to implement a Caesar Cipher program  allows users to encode and decode the messages by shifting the letters by a specified numbers of places in the alphabet</a:t>
            </a:r>
            <a:endParaRPr lang="en-IN" dirty="0"/>
          </a:p>
        </p:txBody>
      </p:sp>
    </p:spTree>
    <p:extLst>
      <p:ext uri="{BB962C8B-B14F-4D97-AF65-F5344CB8AC3E}">
        <p14:creationId xmlns:p14="http://schemas.microsoft.com/office/powerpoint/2010/main" val="2792242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2D00E-BA4F-1C5F-2BC4-B5B76144AF47}"/>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685CABFE-B00A-29CD-0EA9-C00E28941E5E}"/>
              </a:ext>
            </a:extLst>
          </p:cNvPr>
          <p:cNvSpPr>
            <a:spLocks noGrp="1"/>
          </p:cNvSpPr>
          <p:nvPr>
            <p:ph idx="1"/>
          </p:nvPr>
        </p:nvSpPr>
        <p:spPr>
          <a:xfrm>
            <a:off x="1278194" y="1825625"/>
            <a:ext cx="10196051" cy="3788594"/>
          </a:xfrm>
        </p:spPr>
        <p:txBody>
          <a:bodyPr/>
          <a:lstStyle/>
          <a:p>
            <a:pPr marL="0" indent="0">
              <a:buNone/>
            </a:pPr>
            <a:r>
              <a:rPr lang="en-US" dirty="0"/>
              <a:t>To provide the simple ,user-friendly encryption and decryption tool for securing messages, ensuring that even if a message is intercepted, and  it cannot be easily read without the cipher key</a:t>
            </a:r>
            <a:endParaRPr lang="en-IN" dirty="0"/>
          </a:p>
        </p:txBody>
      </p:sp>
    </p:spTree>
    <p:extLst>
      <p:ext uri="{BB962C8B-B14F-4D97-AF65-F5344CB8AC3E}">
        <p14:creationId xmlns:p14="http://schemas.microsoft.com/office/powerpoint/2010/main" val="2930980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BFD73-1640-447E-2FBB-DEA3CA782D71}"/>
              </a:ext>
            </a:extLst>
          </p:cNvPr>
          <p:cNvSpPr>
            <a:spLocks noGrp="1"/>
          </p:cNvSpPr>
          <p:nvPr>
            <p:ph type="title"/>
          </p:nvPr>
        </p:nvSpPr>
        <p:spPr/>
        <p:txBody>
          <a:bodyPr/>
          <a:lstStyle/>
          <a:p>
            <a:r>
              <a:rPr lang="en-US" dirty="0"/>
              <a:t>Project Description</a:t>
            </a:r>
            <a:endParaRPr lang="en-IN" dirty="0"/>
          </a:p>
        </p:txBody>
      </p:sp>
      <p:sp>
        <p:nvSpPr>
          <p:cNvPr id="3" name="Content Placeholder 2">
            <a:extLst>
              <a:ext uri="{FF2B5EF4-FFF2-40B4-BE49-F238E27FC236}">
                <a16:creationId xmlns:a16="http://schemas.microsoft.com/office/drawing/2014/main" id="{4C6D8DFC-35B6-2A38-3A29-D390AF454A5C}"/>
              </a:ext>
            </a:extLst>
          </p:cNvPr>
          <p:cNvSpPr>
            <a:spLocks noGrp="1"/>
          </p:cNvSpPr>
          <p:nvPr>
            <p:ph idx="1"/>
          </p:nvPr>
        </p:nvSpPr>
        <p:spPr>
          <a:xfrm>
            <a:off x="1484311" y="2666999"/>
            <a:ext cx="10117754" cy="1079091"/>
          </a:xfrm>
        </p:spPr>
        <p:txBody>
          <a:bodyPr>
            <a:normAutofit fontScale="92500" lnSpcReduction="10000"/>
          </a:bodyPr>
          <a:lstStyle/>
          <a:p>
            <a:pPr marL="0" indent="0">
              <a:buNone/>
            </a:pPr>
            <a:r>
              <a:rPr lang="en-US" dirty="0"/>
              <a:t> The project involves creating a Caesar cipher program in python, and its allows users to input a message ,choose to encode or decode it ,and specify  a shift number. The program then  processes the input and returns the encoded and decoded messages.</a:t>
            </a:r>
            <a:endParaRPr lang="en-IN" dirty="0"/>
          </a:p>
        </p:txBody>
      </p:sp>
    </p:spTree>
    <p:extLst>
      <p:ext uri="{BB962C8B-B14F-4D97-AF65-F5344CB8AC3E}">
        <p14:creationId xmlns:p14="http://schemas.microsoft.com/office/powerpoint/2010/main" val="200607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9A1C8-438E-8B82-1790-6A530F715086}"/>
              </a:ext>
            </a:extLst>
          </p:cNvPr>
          <p:cNvSpPr>
            <a:spLocks noGrp="1"/>
          </p:cNvSpPr>
          <p:nvPr>
            <p:ph type="title"/>
          </p:nvPr>
        </p:nvSpPr>
        <p:spPr/>
        <p:txBody>
          <a:bodyPr/>
          <a:lstStyle/>
          <a:p>
            <a:r>
              <a:rPr lang="en-US" dirty="0" err="1"/>
              <a:t>Functonalities</a:t>
            </a:r>
            <a:endParaRPr lang="en-IN" dirty="0"/>
          </a:p>
        </p:txBody>
      </p:sp>
      <p:sp>
        <p:nvSpPr>
          <p:cNvPr id="3" name="Content Placeholder 2">
            <a:extLst>
              <a:ext uri="{FF2B5EF4-FFF2-40B4-BE49-F238E27FC236}">
                <a16:creationId xmlns:a16="http://schemas.microsoft.com/office/drawing/2014/main" id="{0F500F8D-9E2F-FC56-52D5-B89AAD50A9D7}"/>
              </a:ext>
            </a:extLst>
          </p:cNvPr>
          <p:cNvSpPr>
            <a:spLocks noGrp="1"/>
          </p:cNvSpPr>
          <p:nvPr>
            <p:ph idx="1"/>
          </p:nvPr>
        </p:nvSpPr>
        <p:spPr/>
        <p:txBody>
          <a:bodyPr>
            <a:normAutofit lnSpcReduction="10000"/>
          </a:bodyPr>
          <a:lstStyle/>
          <a:p>
            <a:pPr marL="0" indent="0">
              <a:buNone/>
            </a:pPr>
            <a:r>
              <a:rPr lang="en-US" dirty="0"/>
              <a:t>Encoding and Decoding </a:t>
            </a:r>
          </a:p>
          <a:p>
            <a:pPr marL="0" indent="0">
              <a:buNone/>
            </a:pPr>
            <a:r>
              <a:rPr lang="en-US" dirty="0"/>
              <a:t>                 The program can both encode and decode the messages based on the users choice</a:t>
            </a:r>
          </a:p>
          <a:p>
            <a:pPr marL="0" indent="0">
              <a:buNone/>
            </a:pPr>
            <a:r>
              <a:rPr lang="en-US" dirty="0"/>
              <a:t> </a:t>
            </a:r>
          </a:p>
          <a:p>
            <a:pPr marL="0" indent="0">
              <a:buNone/>
            </a:pPr>
            <a:r>
              <a:rPr lang="en-US" dirty="0"/>
              <a:t>Shift Handling</a:t>
            </a:r>
          </a:p>
          <a:p>
            <a:pPr marL="0" indent="0">
              <a:buNone/>
            </a:pPr>
            <a:r>
              <a:rPr lang="en-US" dirty="0"/>
              <a:t>              </a:t>
            </a:r>
            <a:r>
              <a:rPr lang="en-US" dirty="0" err="1"/>
              <a:t>Thre</a:t>
            </a:r>
            <a:r>
              <a:rPr lang="en-US" dirty="0"/>
              <a:t> program accepts a shift number from the user and applies it to the message for encryption or decryption</a:t>
            </a:r>
            <a:endParaRPr lang="en-IN" dirty="0"/>
          </a:p>
        </p:txBody>
      </p:sp>
    </p:spTree>
    <p:extLst>
      <p:ext uri="{BB962C8B-B14F-4D97-AF65-F5344CB8AC3E}">
        <p14:creationId xmlns:p14="http://schemas.microsoft.com/office/powerpoint/2010/main" val="227136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5F63B-3219-1C24-A4D9-7E43D1F0A0E9}"/>
              </a:ext>
            </a:extLst>
          </p:cNvPr>
          <p:cNvSpPr>
            <a:spLocks noGrp="1"/>
          </p:cNvSpPr>
          <p:nvPr>
            <p:ph type="title"/>
          </p:nvPr>
        </p:nvSpPr>
        <p:spPr/>
        <p:txBody>
          <a:bodyPr/>
          <a:lstStyle/>
          <a:p>
            <a:r>
              <a:rPr lang="en-US" dirty="0"/>
              <a:t>Functionalities (Continuation)</a:t>
            </a:r>
            <a:endParaRPr lang="en-IN" dirty="0"/>
          </a:p>
        </p:txBody>
      </p:sp>
      <p:sp>
        <p:nvSpPr>
          <p:cNvPr id="3" name="Content Placeholder 2">
            <a:extLst>
              <a:ext uri="{FF2B5EF4-FFF2-40B4-BE49-F238E27FC236}">
                <a16:creationId xmlns:a16="http://schemas.microsoft.com/office/drawing/2014/main" id="{EA5B15DC-5175-44A3-1D9F-75EA6EC82ADF}"/>
              </a:ext>
            </a:extLst>
          </p:cNvPr>
          <p:cNvSpPr>
            <a:spLocks noGrp="1"/>
          </p:cNvSpPr>
          <p:nvPr>
            <p:ph idx="1"/>
          </p:nvPr>
        </p:nvSpPr>
        <p:spPr/>
        <p:txBody>
          <a:bodyPr/>
          <a:lstStyle/>
          <a:p>
            <a:r>
              <a:rPr lang="en-US" dirty="0"/>
              <a:t>Handling Non-Letter Characters: The program maintains numbers, symbols, and spaces in their original positions without alteration.</a:t>
            </a:r>
          </a:p>
          <a:p>
            <a:r>
              <a:rPr lang="en-US" dirty="0"/>
              <a:t>Loop for Continuous Use: The program can continuously accept new messages for encoding or decoding based on user preference.</a:t>
            </a:r>
            <a:endParaRPr lang="en-IN" dirty="0"/>
          </a:p>
        </p:txBody>
      </p:sp>
    </p:spTree>
    <p:extLst>
      <p:ext uri="{BB962C8B-B14F-4D97-AF65-F5344CB8AC3E}">
        <p14:creationId xmlns:p14="http://schemas.microsoft.com/office/powerpoint/2010/main" val="1295298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C184D-0868-0C25-514E-6A818608C040}"/>
              </a:ext>
            </a:extLst>
          </p:cNvPr>
          <p:cNvSpPr>
            <a:spLocks noGrp="1"/>
          </p:cNvSpPr>
          <p:nvPr>
            <p:ph type="title"/>
          </p:nvPr>
        </p:nvSpPr>
        <p:spPr/>
        <p:txBody>
          <a:bodyPr>
            <a:normAutofit/>
          </a:bodyPr>
          <a:lstStyle/>
          <a:p>
            <a:r>
              <a:rPr lang="en-US" dirty="0"/>
              <a:t>Input Versatility with Error Handling and Exception handling</a:t>
            </a:r>
            <a:endParaRPr lang="en-IN" dirty="0"/>
          </a:p>
        </p:txBody>
      </p:sp>
      <p:sp>
        <p:nvSpPr>
          <p:cNvPr id="3" name="Content Placeholder 2">
            <a:extLst>
              <a:ext uri="{FF2B5EF4-FFF2-40B4-BE49-F238E27FC236}">
                <a16:creationId xmlns:a16="http://schemas.microsoft.com/office/drawing/2014/main" id="{ADE3E776-5158-8233-B4A6-D322A2417D7D}"/>
              </a:ext>
            </a:extLst>
          </p:cNvPr>
          <p:cNvSpPr>
            <a:spLocks noGrp="1"/>
          </p:cNvSpPr>
          <p:nvPr>
            <p:ph idx="1"/>
          </p:nvPr>
        </p:nvSpPr>
        <p:spPr>
          <a:xfrm>
            <a:off x="1484310" y="1966451"/>
            <a:ext cx="9869489" cy="4210511"/>
          </a:xfrm>
        </p:spPr>
        <p:txBody>
          <a:bodyPr/>
          <a:lstStyle/>
          <a:p>
            <a:r>
              <a:rPr lang="en-US" dirty="0"/>
              <a:t>Input Versatility:</a:t>
            </a:r>
          </a:p>
          <a:p>
            <a:r>
              <a:rPr lang="en-US" dirty="0"/>
              <a:t>- Accepts any combination of letters, numbers, symbols, and spaces.</a:t>
            </a:r>
          </a:p>
          <a:p>
            <a:r>
              <a:rPr lang="en-US" dirty="0"/>
              <a:t>- Handles shift values greater than the alphabet length using modulus operation.</a:t>
            </a:r>
          </a:p>
          <a:p>
            <a:r>
              <a:rPr lang="en-US" dirty="0"/>
              <a:t>- Ensures user inputs are handled correctly to prevent errors and exceptions during execution.</a:t>
            </a:r>
          </a:p>
          <a:p>
            <a:endParaRPr lang="en-IN" dirty="0"/>
          </a:p>
        </p:txBody>
      </p:sp>
    </p:spTree>
    <p:extLst>
      <p:ext uri="{BB962C8B-B14F-4D97-AF65-F5344CB8AC3E}">
        <p14:creationId xmlns:p14="http://schemas.microsoft.com/office/powerpoint/2010/main" val="3051135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7F450-ABBB-D495-AE4F-D2E6C4FB0ABA}"/>
              </a:ext>
            </a:extLst>
          </p:cNvPr>
          <p:cNvSpPr>
            <a:spLocks noGrp="1"/>
          </p:cNvSpPr>
          <p:nvPr>
            <p:ph type="title"/>
          </p:nvPr>
        </p:nvSpPr>
        <p:spPr/>
        <p:txBody>
          <a:bodyPr/>
          <a:lstStyle/>
          <a:p>
            <a:r>
              <a:rPr lang="en-US" dirty="0"/>
              <a:t>Code </a:t>
            </a:r>
            <a:r>
              <a:rPr lang="en-US" dirty="0" err="1"/>
              <a:t>Impelmentation</a:t>
            </a:r>
            <a:endParaRPr lang="en-IN" dirty="0"/>
          </a:p>
        </p:txBody>
      </p:sp>
      <p:sp>
        <p:nvSpPr>
          <p:cNvPr id="3" name="Content Placeholder 2">
            <a:extLst>
              <a:ext uri="{FF2B5EF4-FFF2-40B4-BE49-F238E27FC236}">
                <a16:creationId xmlns:a16="http://schemas.microsoft.com/office/drawing/2014/main" id="{BE2D4893-6EA3-01B5-CE1A-1598662D08A7}"/>
              </a:ext>
            </a:extLst>
          </p:cNvPr>
          <p:cNvSpPr>
            <a:spLocks noGrp="1"/>
          </p:cNvSpPr>
          <p:nvPr>
            <p:ph idx="1"/>
          </p:nvPr>
        </p:nvSpPr>
        <p:spPr>
          <a:xfrm>
            <a:off x="1335086" y="1825625"/>
            <a:ext cx="10018713" cy="4351338"/>
          </a:xfrm>
        </p:spPr>
        <p:txBody>
          <a:bodyPr/>
          <a:lstStyle/>
          <a:p>
            <a:r>
              <a:rPr lang="en-IN" dirty="0"/>
              <a:t>alphabet = [</a:t>
            </a:r>
          </a:p>
          <a:p>
            <a:r>
              <a:rPr lang="en-IN" dirty="0"/>
              <a:t>      'a', 'b', 'c', 'd', 'e', 'f', 'g', 'h', '</a:t>
            </a:r>
            <a:r>
              <a:rPr lang="en-IN" dirty="0" err="1"/>
              <a:t>i</a:t>
            </a:r>
            <a:r>
              <a:rPr lang="en-IN" dirty="0"/>
              <a:t>', 'j', 'k', 'l', 'm', 'n', ‘o’</a:t>
            </a:r>
          </a:p>
          <a:p>
            <a:r>
              <a:rPr lang="en-IN" dirty="0"/>
              <a:t>'p', 'q', 'r', 's', 't', 'u', 'v', 'w', 'x', 'y', '</a:t>
            </a:r>
            <a:r>
              <a:rPr lang="en-IN" dirty="0" err="1"/>
              <a:t>z','a</a:t>
            </a:r>
            <a:r>
              <a:rPr lang="en-IN" dirty="0"/>
              <a:t>', 'b', 'c', 'd', 'e', 'f', 'g', 'h', '</a:t>
            </a:r>
            <a:r>
              <a:rPr lang="en-IN" dirty="0" err="1"/>
              <a:t>i</a:t>
            </a:r>
            <a:r>
              <a:rPr lang="en-IN" dirty="0"/>
              <a:t>’, 'j', 'k', 'l', 'm', 'n', 'o', 'p', 'q', 'r', 's', 't', 'u', 'v', 'w', 'x', 'y', ‘z’</a:t>
            </a:r>
          </a:p>
          <a:p>
            <a:pPr marL="0" indent="0">
              <a:buNone/>
            </a:pPr>
            <a:r>
              <a:rPr lang="en-IN" dirty="0"/>
              <a:t>       ]</a:t>
            </a:r>
          </a:p>
          <a:p>
            <a:endParaRPr lang="en-IN" dirty="0"/>
          </a:p>
        </p:txBody>
      </p:sp>
    </p:spTree>
    <p:extLst>
      <p:ext uri="{BB962C8B-B14F-4D97-AF65-F5344CB8AC3E}">
        <p14:creationId xmlns:p14="http://schemas.microsoft.com/office/powerpoint/2010/main" val="42269585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7</TotalTime>
  <Words>480</Words>
  <Application>Microsoft Office PowerPoint</Application>
  <PresentationFormat>Widescreen</PresentationFormat>
  <Paragraphs>44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Baskerville Old Face</vt:lpstr>
      <vt:lpstr>Corbel</vt:lpstr>
      <vt:lpstr>Parallax</vt:lpstr>
      <vt:lpstr>CAESAR CIPHER IMPLEMENTATION</vt:lpstr>
      <vt:lpstr>AGENDA</vt:lpstr>
      <vt:lpstr>Aim of the project</vt:lpstr>
      <vt:lpstr>Problem Statement</vt:lpstr>
      <vt:lpstr>Project Description</vt:lpstr>
      <vt:lpstr>Functonalities</vt:lpstr>
      <vt:lpstr>Functionalities (Continuation)</vt:lpstr>
      <vt:lpstr>Input Versatility with Error Handling and Exception handling</vt:lpstr>
      <vt:lpstr>Code Impelmentation</vt:lpstr>
      <vt:lpstr>Result and Outcome</vt:lpstr>
      <vt:lpstr>Conclusion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Priya Ravichandran</dc:creator>
  <cp:lastModifiedBy>Priya Ravichandran</cp:lastModifiedBy>
  <cp:revision>1</cp:revision>
  <dcterms:created xsi:type="dcterms:W3CDTF">2024-07-09T18:15:07Z</dcterms:created>
  <dcterms:modified xsi:type="dcterms:W3CDTF">2024-07-09T18:22:52Z</dcterms:modified>
</cp:coreProperties>
</file>