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 PRIYADHARSHINI</a:t>
            </a:r>
          </a:p>
          <a:p>
            <a:r>
              <a:rPr lang="en-US" sz="2400" dirty="0"/>
              <a:t>REGISTER NO     : 122202303         </a:t>
            </a:r>
          </a:p>
          <a:p>
            <a:r>
              <a:rPr lang="en-US" sz="2400" dirty="0"/>
              <a:t>                               (E4E8E91C0A49126ACBE415D5CCBCDE22)</a:t>
            </a:r>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