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7" d="100"/>
          <a:sy n="77" d="100"/>
        </p:scale>
        <p:origin x="83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Priyadharshini</a:t>
            </a:r>
            <a:r>
              <a:rPr lang="en-IN" spc="15" dirty="0"/>
              <a:t>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76213" y="4951341"/>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https://drive.google.com/file/d/1E0pU52EOx7h_H3jLTNQKw1z531akT-au/view?usp=sharing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990600" y="1906274"/>
            <a:ext cx="7315200" cy="3046988"/>
          </a:xfrm>
          <a:prstGeom prst="rect">
            <a:avLst/>
          </a:prstGeom>
          <a:noFill/>
        </p:spPr>
        <p:txBody>
          <a:bodyPr wrap="square" rtlCol="0">
            <a:spAutoFit/>
          </a:bodyPr>
          <a:lstStyle/>
          <a:p>
            <a:r>
              <a:rPr lang="en-US" sz="2400" i="0" dirty="0">
                <a:solidFill>
                  <a:srgbClr val="000000"/>
                </a:solidFill>
                <a:effectLst/>
              </a:rPr>
              <a:t>We've employed advanced autoencoder architectures and training techniques to model the complex relationships present in the diabetes </a:t>
            </a:r>
            <a:r>
              <a:rPr lang="en-US" sz="2400" i="0" dirty="0" err="1">
                <a:solidFill>
                  <a:srgbClr val="000000"/>
                </a:solidFill>
                <a:effectLst/>
              </a:rPr>
              <a:t>dataset.Through</a:t>
            </a:r>
            <a:r>
              <a:rPr lang="en-US" sz="2400" i="0" dirty="0">
                <a:solidFill>
                  <a:srgbClr val="000000"/>
                </a:solidFill>
                <a:effectLst/>
              </a:rPr>
              <a:t> rigorous experimentation and validation, we've demonstrated the effectiveness of our approach in capturing meaningful representations and extracting actionable insights from the dataset.</a:t>
            </a:r>
            <a:endParaRPr lang="en-US" sz="2400" dirty="0"/>
          </a:p>
          <a:p>
            <a:pPr algn="just"/>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461665"/>
          </a:xfrm>
          <a:prstGeom prst="rect">
            <a:avLst/>
          </a:prstGeom>
          <a:noFill/>
        </p:spPr>
        <p:txBody>
          <a:bodyPr wrap="square" rtlCol="0">
            <a:spAutoFit/>
          </a:bodyPr>
          <a:lstStyle/>
          <a:p>
            <a:r>
              <a:rPr lang="en-US" sz="2400" i="0" dirty="0">
                <a:solidFill>
                  <a:srgbClr val="000000"/>
                </a:solidFill>
                <a:effectLst/>
              </a:rPr>
              <a:t>Generation of Text/Images using Autoencoder</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200329"/>
          </a:xfrm>
          <a:prstGeom prst="rect">
            <a:avLst/>
          </a:prstGeom>
          <a:noFill/>
        </p:spPr>
        <p:txBody>
          <a:bodyPr wrap="square" rtlCol="0">
            <a:spAutoFit/>
          </a:bodyPr>
          <a:lstStyle/>
          <a:p>
            <a:pPr algn="just"/>
            <a:r>
              <a:rPr lang="en-US" sz="2400" dirty="0"/>
              <a:t>             </a:t>
            </a:r>
            <a:r>
              <a:rPr lang="en-US" sz="2400" i="0" dirty="0">
                <a:solidFill>
                  <a:srgbClr val="000000"/>
                </a:solidFill>
                <a:effectLst/>
              </a:rPr>
              <a:t>Today, we're addressing the challenge of extracting meaningful insights from the diabetes dataset using autoencoder neural networks.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569660"/>
          </a:xfrm>
          <a:prstGeom prst="rect">
            <a:avLst/>
          </a:prstGeom>
          <a:noFill/>
        </p:spPr>
        <p:txBody>
          <a:bodyPr wrap="square" rtlCol="0">
            <a:spAutoFit/>
          </a:bodyPr>
          <a:lstStyle/>
          <a:p>
            <a:pPr algn="just"/>
            <a:r>
              <a:rPr lang="en-US" sz="2400" dirty="0"/>
              <a:t>              </a:t>
            </a:r>
            <a:r>
              <a:rPr lang="en-US" sz="2400" i="0" dirty="0">
                <a:solidFill>
                  <a:srgbClr val="000000"/>
                </a:solidFill>
                <a:effectLst/>
              </a:rPr>
              <a:t>The diabetes dataset contains crucial health information, but its complexity and high dimensionality pose significant challenges in extracting actionable insights.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1200329"/>
          </a:xfrm>
          <a:prstGeom prst="rect">
            <a:avLst/>
          </a:prstGeom>
          <a:noFill/>
        </p:spPr>
        <p:txBody>
          <a:bodyPr wrap="square" rtlCol="0">
            <a:spAutoFit/>
          </a:bodyPr>
          <a:lstStyle/>
          <a:p>
            <a:pPr algn="just"/>
            <a:r>
              <a:rPr lang="en-US" sz="2400" i="0" dirty="0">
                <a:solidFill>
                  <a:srgbClr val="000000"/>
                </a:solidFill>
                <a:effectLst/>
              </a:rPr>
              <a:t>Our solution targets healthcare professionals, researchers, and policymakers seeking deeper insights into diabetes management and treatment strategies.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1754326"/>
          </a:xfrm>
          <a:prstGeom prst="rect">
            <a:avLst/>
          </a:prstGeom>
          <a:noFill/>
        </p:spPr>
        <p:txBody>
          <a:bodyPr wrap="square" rtlCol="0">
            <a:spAutoFit/>
          </a:bodyPr>
          <a:lstStyle/>
          <a:p>
            <a:r>
              <a:rPr lang="en-US" i="0" dirty="0">
                <a:solidFill>
                  <a:srgbClr val="000000"/>
                </a:solidFill>
                <a:effectLst/>
              </a:rPr>
              <a:t>We propose utilizing autoencoder neural networks to learn meaningful representations of the diabetes dataset, enabling efficient data compression and insightful feature extraction.</a:t>
            </a:r>
          </a:p>
          <a:p>
            <a:r>
              <a:rPr lang="en-US" i="0" dirty="0">
                <a:solidFill>
                  <a:srgbClr val="000000"/>
                </a:solidFill>
                <a:effectLst/>
              </a:rPr>
              <a:t>By leveraging autoencoders, we can uncover hidden patterns and relationships within the dataset, empowering users to make informed decisions and improve diabetes care.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r>
              <a:rPr lang="en-US" sz="2400" dirty="0"/>
              <a:t>           </a:t>
            </a:r>
            <a:r>
              <a:rPr lang="en-US" sz="2400" i="0" dirty="0">
                <a:solidFill>
                  <a:srgbClr val="000000"/>
                </a:solidFill>
                <a:effectLst/>
              </a:rPr>
              <a:t>Our solution offers interactive visualization tools for exploring the learned representations of the diabetes dataset, facilitating intuitive insights into patient characteristics and disease  progression. Additionally, our approach includes anomaly detection capabilities to identify outliers and anomalies within the dataset, enabling early detection of potential health risks.</a:t>
            </a:r>
            <a:endParaRPr lang="en-US" sz="2400" dirty="0"/>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785652"/>
          </a:xfrm>
          <a:prstGeom prst="rect">
            <a:avLst/>
          </a:prstGeom>
          <a:noFill/>
        </p:spPr>
        <p:txBody>
          <a:bodyPr wrap="square" rtlCol="0">
            <a:spAutoFit/>
          </a:bodyPr>
          <a:lstStyle/>
          <a:p>
            <a:r>
              <a:rPr lang="en-US" sz="2400" i="0" dirty="0">
                <a:solidFill>
                  <a:srgbClr val="000000"/>
                </a:solidFill>
                <a:effectLst/>
              </a:rPr>
              <a:t>We've employed advanced autoencoder architectures and training techniques to model the complex relationships present in the diabetes </a:t>
            </a:r>
            <a:r>
              <a:rPr lang="en-US" sz="2400" i="0" dirty="0" err="1">
                <a:solidFill>
                  <a:srgbClr val="000000"/>
                </a:solidFill>
                <a:effectLst/>
              </a:rPr>
              <a:t>dataset.Through</a:t>
            </a:r>
            <a:r>
              <a:rPr lang="en-US" sz="2400" i="0" dirty="0">
                <a:solidFill>
                  <a:srgbClr val="000000"/>
                </a:solidFill>
                <a:effectLst/>
              </a:rPr>
              <a:t> rigorous experimentation and validation, we've demonstrated the effectiveness of our approach in capturing meaningful representations and extracting actionable insights from the dataset.</a:t>
            </a:r>
            <a:endParaRPr lang="en-US" sz="2400" dirty="0"/>
          </a:p>
          <a:p>
            <a:pPr algn="just"/>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371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Priyadharshini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sahana lakshmi</cp:lastModifiedBy>
  <cp:revision>6</cp:revision>
  <dcterms:created xsi:type="dcterms:W3CDTF">2024-04-11T06:59:37Z</dcterms:created>
  <dcterms:modified xsi:type="dcterms:W3CDTF">2024-04-16T04:03:16Z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