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Trebuchet MS" pitchFamily="34" charset="0"/>
      <p:regular r:id="rId16"/>
      <p:bold r:id="rId17"/>
      <p:italic r:id="rId18"/>
      <p:boldItalic r:id="rId19"/>
    </p:embeddedFont>
    <p:embeddedFont>
      <p:font typeface="TT Rounds Condensed" charset="0"/>
      <p:regular r:id="rId20"/>
    </p:embeddedFont>
    <p:embeddedFont>
      <p:font typeface="Canva Sans" charset="0"/>
      <p:regular r:id="rId21"/>
    </p:embeddedFont>
    <p:embeddedFont>
      <p:font typeface="Trebuchet MS Bold" charset="0"/>
      <p:regular r:id="rId22"/>
    </p:embeddedFont>
    <p:embeddedFont>
      <p:font typeface="Times New Roman Bold" charset="0"/>
      <p:regular r:id="rId23"/>
    </p:embeddedFont>
    <p:embeddedFont>
      <p:font typeface="Calibri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27" autoAdjust="0"/>
  </p:normalViewPr>
  <p:slideViewPr>
    <p:cSldViewPr>
      <p:cViewPr varScale="1">
        <p:scale>
          <a:sx n="77" d="100"/>
          <a:sy n="77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cwcs\Documents\A.PRIYADHARSHINI%20NAAN%20MUDHAL%20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Sheet1!$A$11:$B$11</c:f>
              <c:strCache>
                <c:ptCount val="1"/>
                <c:pt idx="0">
                  <c:v>Ramya Krishna 3</c:v>
                </c:pt>
              </c:strCache>
            </c:strRef>
          </c:tx>
          <c:marker>
            <c:symbol val="none"/>
          </c:marker>
          <c:cat>
            <c:strRef>
              <c:f>Sheet1!$C$1:$C$10</c:f>
              <c:strCache>
                <c:ptCount val="10"/>
                <c:pt idx="0">
                  <c:v>Remarks</c:v>
                </c:pt>
                <c:pt idx="1">
                  <c:v>Averge</c:v>
                </c:pt>
                <c:pt idx="2">
                  <c:v>Averge</c:v>
                </c:pt>
                <c:pt idx="3">
                  <c:v>Averge</c:v>
                </c:pt>
                <c:pt idx="4">
                  <c:v>Average</c:v>
                </c:pt>
                <c:pt idx="5">
                  <c:v>Average</c:v>
                </c:pt>
                <c:pt idx="6">
                  <c:v>Average</c:v>
                </c:pt>
                <c:pt idx="7">
                  <c:v>Average</c:v>
                </c:pt>
                <c:pt idx="8">
                  <c:v>Average</c:v>
                </c:pt>
                <c:pt idx="9">
                  <c:v>Average</c:v>
                </c:pt>
              </c:strCache>
            </c:strRef>
          </c:cat>
          <c:val>
            <c:numRef>
              <c:f>Sheet1!$C$11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marker val="1"/>
        <c:axId val="140903168"/>
        <c:axId val="140919168"/>
      </c:lineChart>
      <c:catAx>
        <c:axId val="140903168"/>
        <c:scaling>
          <c:orientation val="minMax"/>
        </c:scaling>
        <c:axPos val="b"/>
        <c:tickLblPos val="nextTo"/>
        <c:crossAx val="140919168"/>
        <c:crosses val="autoZero"/>
        <c:auto val="1"/>
        <c:lblAlgn val="ctr"/>
        <c:lblOffset val="100"/>
      </c:catAx>
      <c:valAx>
        <c:axId val="140919168"/>
        <c:scaling>
          <c:orientation val="minMax"/>
        </c:scaling>
        <c:axPos val="l"/>
        <c:majorGridlines/>
        <c:numFmt formatCode="General" sourceLinked="1"/>
        <c:tickLblPos val="nextTo"/>
        <c:crossAx val="1409031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=""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sv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5700712" y="7843838"/>
            <a:ext cx="1085850" cy="928688"/>
            <a:chOff x="0" y="0"/>
            <a:chExt cx="1447800" cy="12382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47800" cy="1238250"/>
            </a:xfrm>
            <a:custGeom>
              <a:avLst/>
              <a:gdLst/>
              <a:ahLst/>
              <a:cxn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621756" y="38100"/>
            <a:ext cx="1430178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employee performance score card excel </a:t>
            </a:r>
          </a:p>
        </p:txBody>
      </p:sp>
      <p:sp>
        <p:nvSpPr>
          <p:cNvPr id="28" name="Freeform 28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r="-66666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923253" y="5016945"/>
            <a:ext cx="12733020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A . Priyadharshini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312200927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DEPARTMENT:B.Com( computer Applications)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Pachaiyappas college for women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0252" y="-569580"/>
            <a:ext cx="17004797" cy="1920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93"/>
              </a:lnSpc>
            </a:pPr>
            <a:r>
              <a:rPr lang="en-US" sz="112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523109" y="-14132082"/>
            <a:ext cx="15184382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3"/>
              </a:lnSpc>
            </a:pPr>
            <a:endParaRPr/>
          </a:p>
          <a:p>
            <a:pPr algn="ctr">
              <a:lnSpc>
                <a:spcPts val="4453"/>
              </a:lnSpc>
            </a:pPr>
            <a:endParaRPr/>
          </a:p>
          <a:p>
            <a:pPr algn="ctr">
              <a:lnSpc>
                <a:spcPts val="4453"/>
              </a:lnSpc>
            </a:pPr>
            <a:endParaRPr lang="en-US" sz="318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453"/>
              </a:lnSpc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1067155" y="2480505"/>
            <a:ext cx="13098901" cy="339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Modelling for the Employee Performance Scorecard Excel solution can involve the following steps:</a:t>
            </a:r>
          </a:p>
          <a:p>
            <a:pPr algn="ctr">
              <a:lnSpc>
                <a:spcPts val="1687"/>
              </a:lnSpc>
            </a:pPr>
            <a:endParaRPr/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_Identify Key Performance Indicators (KPIs)_: Determine the essential performance metrics for each role or department.</a:t>
            </a:r>
          </a:p>
          <a:p>
            <a:pPr algn="ctr">
              <a:lnSpc>
                <a:spcPts val="1687"/>
              </a:lnSpc>
            </a:pPr>
            <a:endParaRPr/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_Design Scorecard Layout_: Create a clear and concise layout for the scorecard, including sections for employee information, performance metrics, scores, and feedback.</a:t>
            </a:r>
          </a:p>
          <a:p>
            <a:pPr algn="ctr">
              <a:lnSpc>
                <a:spcPts val="1687"/>
              </a:lnSpc>
            </a:pPr>
            <a:endParaRPr/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_Develop Automated Calculations_: Use Excel formulas to automate score calculations, weighted averages, and overall performance ratings.</a:t>
            </a:r>
          </a:p>
          <a:p>
            <a:pPr algn="ctr">
              <a:lnSpc>
                <a:spcPts val="1687"/>
              </a:lnSpc>
            </a:pPr>
            <a:endParaRPr/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_Create Visualizations_: Incorporate charts, graphs, or gauges to help users quickly understand performance data.</a:t>
            </a:r>
          </a:p>
          <a:p>
            <a:pPr algn="ctr">
              <a:lnSpc>
                <a:spcPts val="1687"/>
              </a:lnSpc>
            </a:pPr>
            <a:endParaRPr/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_Establish Weightages and Thresholds_: Set weightages for each metric and define thresholds for performance ratings (e.g., excellent, meets expectations, needs improvement).</a:t>
            </a:r>
          </a:p>
          <a:p>
            <a:pPr algn="ctr">
              <a:lnSpc>
                <a:spcPts val="1687"/>
              </a:lnSpc>
            </a:pPr>
            <a:endParaRPr/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_Test and Refine_: Pilot-test the scorecard with a small group, gather feedback, and refine the model as needed.</a:t>
            </a:r>
          </a:p>
          <a:p>
            <a:pPr algn="ctr">
              <a:lnSpc>
                <a:spcPts val="1687"/>
              </a:lnSpc>
            </a:pPr>
            <a:endParaRPr/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_Deploy and Train_: Roll out the scorecard to all users, providing training and support to ensure effective adoption.</a:t>
            </a:r>
          </a:p>
          <a:p>
            <a:pPr algn="ctr">
              <a:lnSpc>
                <a:spcPts val="1687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5087600" y="787712"/>
            <a:ext cx="685800" cy="685800"/>
            <a:chOff x="0" y="0"/>
            <a:chExt cx="914400" cy="914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761438" y="2420014"/>
            <a:ext cx="13190025" cy="541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endParaRPr/>
          </a:p>
          <a:p>
            <a:pPr algn="ctr">
              <a:lnSpc>
                <a:spcPts val="3079"/>
              </a:lnSpc>
            </a:pPr>
            <a:endParaRPr/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popular modelling techniques for this solution include:</a:t>
            </a:r>
          </a:p>
          <a:p>
            <a:pPr algn="ctr">
              <a:lnSpc>
                <a:spcPts val="3079"/>
              </a:lnSpc>
            </a:pPr>
            <a:endParaRPr/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_Balanced Scorecard_: A framework for tracking financial, customer, internal processes, and learning/growth metrics.</a:t>
            </a:r>
          </a:p>
          <a:p>
            <a:pPr algn="ctr">
              <a:lnSpc>
                <a:spcPts val="3079"/>
              </a:lnSpc>
            </a:pPr>
            <a:endParaRPr/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_OKR (Objectives and Key Results)_: A goal-setting framework for defining objectives and measurable outcomes.</a:t>
            </a:r>
          </a:p>
          <a:p>
            <a:pPr algn="ctr">
              <a:lnSpc>
                <a:spcPts val="3079"/>
              </a:lnSpc>
            </a:pPr>
            <a:endParaRPr/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_KPI Tree Analysis_: A method for identifying and categorizing KPIs.</a:t>
            </a:r>
          </a:p>
          <a:p>
            <a:pPr algn="ctr">
              <a:lnSpc>
                <a:spcPts val="3079"/>
              </a:lnSpc>
            </a:pPr>
            <a:endParaRPr/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applying these modelling techniques, you can create a robust and effective Employee Performance Scorecard Excel solution.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r="-66666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132998" y="572451"/>
            <a:ext cx="3655695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graphicFrame>
        <p:nvGraphicFramePr>
          <p:cNvPr id="31" name="Chart 30"/>
          <p:cNvGraphicFramePr/>
          <p:nvPr/>
        </p:nvGraphicFramePr>
        <p:xfrm>
          <a:off x="4857720" y="2643170"/>
          <a:ext cx="6858048" cy="457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2998" y="435291"/>
            <a:ext cx="16022002" cy="128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243262" y="1803286"/>
            <a:ext cx="10529888" cy="8068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conclusion, the Employee Performance Scorecard Excel solution is a powerful tool for streamlining performance management, enhancing feedback, and driving employee growth. By leveraging automation, customization, and data-driven insights, this solution empowers organizations to:</a:t>
            </a:r>
          </a:p>
          <a:p>
            <a:pPr algn="ctr">
              <a:lnSpc>
                <a:spcPts val="4277"/>
              </a:lnSpc>
            </a:pPr>
            <a:endParaRPr/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Simplify performance evaluations</a:t>
            </a:r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Improve feedback quality and consistency</a:t>
            </a:r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Foster a culture of continuous improvement</a:t>
            </a:r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Inform data-driven talent development decisions</a:t>
            </a:r>
          </a:p>
          <a:p>
            <a:pPr algn="ctr">
              <a:lnSpc>
                <a:spcPts val="4277"/>
              </a:lnSpc>
            </a:pPr>
            <a:endParaRPr/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its user-friendly design, scalability, and security, this solution is poised to transform performance management and contribute to organizational success.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09662" y="1251425"/>
            <a:ext cx="586454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r="-666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4" b="-12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17723" y="3097276"/>
            <a:ext cx="12706962" cy="221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7285" y="585784"/>
            <a:ext cx="18722570" cy="10287000"/>
            <a:chOff x="0" y="0"/>
            <a:chExt cx="2496342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877502" y="3003597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24" b="-124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438" y="5729285"/>
            <a:ext cx="2600325" cy="4514847"/>
          </a:xfrm>
          <a:custGeom>
            <a:avLst/>
            <a:gdLst/>
            <a:ahLst/>
            <a:cxn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r="-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09662" y="662367"/>
            <a:ext cx="353568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56151" y="1522295"/>
            <a:ext cx="7360920" cy="7105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/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760095" lvl="1" indent="-380048" algn="l">
              <a:lnSpc>
                <a:spcPts val="504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12750466" y="6237690"/>
            <a:ext cx="1822313" cy="2149073"/>
          </a:xfrm>
          <a:custGeom>
            <a:avLst/>
            <a:gdLst/>
            <a:ahLst/>
            <a:cxnLst/>
            <a:rect l="l" t="t" r="r" b="b"/>
            <a:pathLst>
              <a:path w="1822313" h="2149073">
                <a:moveTo>
                  <a:pt x="0" y="0"/>
                </a:moveTo>
                <a:lnTo>
                  <a:pt x="1822313" y="0"/>
                </a:lnTo>
                <a:lnTo>
                  <a:pt x="1822313" y="2149073"/>
                </a:lnTo>
                <a:lnTo>
                  <a:pt x="0" y="214907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21" r="-21"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id="28" name="Freeform 28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387658" y="3169531"/>
            <a:ext cx="7330442" cy="4683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1"/>
              </a:lnSpc>
            </a:pPr>
            <a:endParaRPr/>
          </a:p>
          <a:p>
            <a:pPr algn="ctr">
              <a:lnSpc>
                <a:spcPts val="3101"/>
              </a:lnSpc>
            </a:pPr>
            <a:endParaRPr/>
          </a:p>
          <a:p>
            <a:pPr algn="ctr">
              <a:lnSpc>
                <a:spcPts val="3101"/>
              </a:lnSpc>
            </a:pPr>
            <a:endParaRPr/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Clearly state the purpose of the scorecard</a:t>
            </a: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Explain the benefits of using a scorecard (e.g., improved performance, transparency, accountability)</a:t>
            </a: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Provide context for the scorecard (e.g., company goals, department objectives)</a:t>
            </a: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Define key terms and metrics used in the scorecard</a:t>
            </a: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Keep it concise and focus. </a:t>
            </a:r>
          </a:p>
          <a:p>
            <a:pPr algn="ctr">
              <a:lnSpc>
                <a:spcPts val="3101"/>
              </a:lnSpc>
            </a:pPr>
            <a:endParaRPr/>
          </a:p>
          <a:p>
            <a:pPr algn="ctr">
              <a:lnSpc>
                <a:spcPts val="3101"/>
              </a:lnSpc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019420" y="4572000"/>
            <a:ext cx="4708154" cy="4271962"/>
            <a:chOff x="0" y="0"/>
            <a:chExt cx="9505950" cy="8625262"/>
          </a:xfrm>
        </p:grpSpPr>
        <p:sp>
          <p:nvSpPr>
            <p:cNvPr id="5" name="Freeform 5"/>
            <p:cNvSpPr/>
            <p:nvPr/>
          </p:nvSpPr>
          <p:spPr>
            <a:xfrm>
              <a:off x="4191" y="2244"/>
              <a:ext cx="9497441" cy="8619566"/>
            </a:xfrm>
            <a:custGeom>
              <a:avLst/>
              <a:gdLst/>
              <a:ahLst/>
              <a:cxnLst/>
              <a:rect l="l" t="t" r="r" b="b"/>
              <a:pathLst>
                <a:path w="9497441" h="8619566">
                  <a:moveTo>
                    <a:pt x="9497441" y="21403"/>
                  </a:moveTo>
                  <a:lnTo>
                    <a:pt x="10668" y="8619566"/>
                  </a:lnTo>
                  <a:lnTo>
                    <a:pt x="0" y="8597990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2987338" y="3971925"/>
            <a:ext cx="5300662" cy="5715000"/>
          </a:xfrm>
          <a:custGeom>
            <a:avLst/>
            <a:gdLst/>
            <a:ahLst/>
            <a:cxn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1109662" y="1251425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107406" y="3797388"/>
            <a:ext cx="9444038" cy="3032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8"/>
              </a:lnSpc>
            </a:pPr>
            <a:endParaRPr/>
          </a:p>
          <a:p>
            <a:pPr algn="ctr">
              <a:lnSpc>
                <a:spcPts val="2688"/>
              </a:lnSpc>
            </a:pPr>
            <a:endParaRPr/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 Use conditional formatting to highlight performance levels</a:t>
            </a:r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Add more metrics or sheets as needed</a:t>
            </a:r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Use Excel templates or dashboards for a more advanced design</a:t>
            </a:r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Automate data entry and calculations using Excel macros or formulas</a:t>
            </a:r>
          </a:p>
          <a:p>
            <a:pPr algn="ctr">
              <a:lnSpc>
                <a:spcPts val="2688"/>
              </a:lnSpc>
            </a:pPr>
            <a:endParaRPr/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following these steps, you'll create a comprehensive employee performance scorecard in Excel to help manage and evaluate employee performance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65778" y="3063895"/>
            <a:ext cx="10576587" cy="4365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end-users of the Employee Performance Scorecard Excel project are:</a:t>
            </a:r>
          </a:p>
          <a:p>
            <a:pPr algn="ctr">
              <a:lnSpc>
                <a:spcPts val="2310"/>
              </a:lnSpc>
            </a:pPr>
            <a:endParaRPr/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*HR Managers*: Responsible for managing employee performance, setting goals, and evaluating progress.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*Supervisors/Team Leads*: Responsible for evaluating employee performance, providing feedback, and recommending development opportunities.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*Employees*: Individuals whose performance is being evaluated and managed through the scorecard.</a:t>
            </a:r>
          </a:p>
          <a:p>
            <a:pPr algn="ctr">
              <a:lnSpc>
                <a:spcPts val="2310"/>
              </a:lnSpc>
            </a:pPr>
            <a:endParaRPr/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end-users will benefit from the scorecard by:</a:t>
            </a:r>
          </a:p>
          <a:p>
            <a:pPr algn="ctr">
              <a:lnSpc>
                <a:spcPts val="2310"/>
              </a:lnSpc>
            </a:pPr>
            <a:endParaRPr/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Streamlining performance evaluations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Improving feedback and coaching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Enhancing goal-setting and development planning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Increasing transparency and accountability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Supporting data-driven decision-making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0" y="2214562"/>
            <a:ext cx="4043361" cy="4872038"/>
          </a:xfrm>
          <a:custGeom>
            <a:avLst/>
            <a:gdLst/>
            <a:ahLst/>
            <a:cxnLst/>
            <a:rect l="l" t="t" r="r" b="b"/>
            <a:pathLst>
              <a:path w="4043361" h="4872038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r="-13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TextBox 29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895975" y="3969834"/>
            <a:ext cx="7505700" cy="2326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"/>
              </a:lnSpc>
            </a:pPr>
            <a:endParaRPr/>
          </a:p>
          <a:p>
            <a:pPr algn="ctr">
              <a:lnSpc>
                <a:spcPts val="1250"/>
              </a:lnSpc>
            </a:pPr>
            <a:endParaRPr/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 comprehensive and customizable Employee Performance Scorecard Excel template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Automates score calculations and overall performance rating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Provides a clear and transparent framework for evaluating employee performance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Facilitates effective feedback and coaching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Supports data-driven decision-making for talent development and succession planning</a:t>
            </a:r>
          </a:p>
          <a:p>
            <a:pPr algn="ctr">
              <a:lnSpc>
                <a:spcPts val="1250"/>
              </a:lnSpc>
            </a:pPr>
            <a:endParaRPr/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*Value Proposition:*</a:t>
            </a:r>
          </a:p>
          <a:p>
            <a:pPr algn="ctr">
              <a:lnSpc>
                <a:spcPts val="1250"/>
              </a:lnSpc>
            </a:pPr>
            <a:endParaRPr/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*Streamlines performance evaluations*: Saves time and effort for HR managers, supervisors, and employees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*Improves feedback and coaching*: Enhances quality and consistency of feedback, leading to better employee development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*Enhances transparency and accountability*: Clearly communicates performance expectations and results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*Supports data-driven decision-making*: Provides actionable insights for talent development, succession planning, and performance improvement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*Boosts employee engagement*: Encourages employee growth and development, leading to increased job satisfaction and retention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88175" y="-1085601"/>
            <a:ext cx="1800240" cy="982942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75453" y="3147550"/>
            <a:ext cx="11122281" cy="428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Employee Performance Scorecard Excel pr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*Data Types:*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Employee Information: Text, Date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Performance Metrics: Numeric, Text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Performance Scores: Numeric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Feedback and Comments: Text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*Data Relationships:*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Each employee has multiple performance metrics.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Each performance metric has a target value, actual value, and weightage.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The overall score is calculated based on the metric scores and weightages.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*Data Source:*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Employee information: HR database or employee records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Performance metrics and scores: Performance management system or manual input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Feedback and comments: Manager and employee input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*Data Frequency:*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Employee information: Updated quarterly or bi-annually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Performance metrics and scores: Updated monthly or quarterly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Feedback and comments: Updated during performance reviews or as needed</a:t>
            </a:r>
          </a:p>
          <a:p>
            <a:pPr algn="ctr">
              <a:lnSpc>
                <a:spcPts val="1249"/>
              </a:lnSpc>
            </a:pPr>
            <a:endParaRPr/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data description outlines the key fields, types, relationships, sources, and freq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0044112" y="2543175"/>
            <a:ext cx="471488" cy="485775"/>
            <a:chOff x="0" y="0"/>
            <a:chExt cx="628650" cy="6477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28650" cy="647700"/>
            </a:xfrm>
            <a:custGeom>
              <a:avLst/>
              <a:gdLst/>
              <a:ahLst/>
              <a:cxn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9" name="Freeform 29"/>
          <p:cNvSpPr/>
          <p:nvPr/>
        </p:nvSpPr>
        <p:spPr>
          <a:xfrm>
            <a:off x="100012" y="5072060"/>
            <a:ext cx="3700462" cy="5129212"/>
          </a:xfrm>
          <a:custGeom>
            <a:avLst/>
            <a:gdLst/>
            <a:ahLst/>
            <a:cxnLst/>
            <a:rect l="l" t="t" r="r" b="b"/>
            <a:pathLst>
              <a:path w="3700462" h="512921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8" b="-1428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109662" y="989392"/>
            <a:ext cx="12720638" cy="999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272127" y="3274139"/>
            <a:ext cx="11875511" cy="347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are some potential "wow" factors for the Employee Performance Scorecard Excel solution: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*Automated Calculations*: The scorecard automatically calculates employee scores and overall performance ratings, saving time and reducing errors.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*Customizable Metrics*: The solution allows users to easily add or remove performance metrics, tailoring the scorecard to their organization's specific needs.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*Real-time Feedback*: The scorecard enables managers and employees to provide and receive feedback in real-time, fostering open communication and continuous improvement.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*Data-Driven Insights*: The solution provides actionable insights and recommendations for talent development, succession planning, and performance improvement.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*User-Friendly Interface*: The scorecard features an intuitive and visually appealing design, making it easy for users to navigate and understand.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*Scalability*: The solution can be easily scaled up or down to accommodate growing or changing organizations.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*Integration*: The scorecard can be integrated with existing HR systems and processes, streamlining performance management.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8. *Security*: The solution ensures data security and confidentiality, protecting sensitive employee information.</a:t>
            </a:r>
          </a:p>
          <a:p>
            <a:pPr algn="ctr">
              <a:lnSpc>
                <a:spcPts val="1457"/>
              </a:lnSpc>
            </a:pPr>
            <a:endParaRPr/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"wow" factors can help differentiate the Employee Performance Scorecard Excel solution from other performance management tools and make it more attractive to potential users.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1235</Words>
  <Application>Microsoft Office PowerPoint</Application>
  <PresentationFormat>Custom</PresentationFormat>
  <Paragraphs>170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Times New Roman</vt:lpstr>
      <vt:lpstr>Trebuchet MS</vt:lpstr>
      <vt:lpstr>TT Rounds Condensed</vt:lpstr>
      <vt:lpstr>Canva Sans</vt:lpstr>
      <vt:lpstr>Trebuchet MS Bold</vt:lpstr>
      <vt:lpstr>Times New Roman Bold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Employee Data Analysis.pptx</dc:title>
  <dc:creator>Pachaiyappa's college for women kanchipuram</dc:creator>
  <cp:lastModifiedBy>Pachaiyappa's college for women kanchipuram</cp:lastModifiedBy>
  <cp:revision>5</cp:revision>
  <dcterms:created xsi:type="dcterms:W3CDTF">2006-08-16T00:00:00Z</dcterms:created>
  <dcterms:modified xsi:type="dcterms:W3CDTF">2024-08-31T10:15:58Z</dcterms:modified>
  <dc:identifier>DAGPT0rCpWI</dc:identifier>
</cp:coreProperties>
</file>